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2" r:id="rId6"/>
    <p:sldId id="281" r:id="rId7"/>
    <p:sldId id="280" r:id="rId8"/>
    <p:sldId id="278" r:id="rId9"/>
    <p:sldId id="279" r:id="rId10"/>
    <p:sldId id="277" r:id="rId11"/>
    <p:sldId id="275" r:id="rId12"/>
    <p:sldId id="257" r:id="rId13"/>
    <p:sldId id="258" r:id="rId14"/>
    <p:sldId id="276" r:id="rId15"/>
    <p:sldId id="261" r:id="rId16"/>
    <p:sldId id="262" r:id="rId17"/>
    <p:sldId id="260" r:id="rId18"/>
    <p:sldId id="283" r:id="rId19"/>
    <p:sldId id="284" r:id="rId20"/>
    <p:sldId id="270" r:id="rId21"/>
    <p:sldId id="271" r:id="rId22"/>
    <p:sldId id="272" r:id="rId23"/>
    <p:sldId id="273" r:id="rId24"/>
    <p:sldId id="274" r:id="rId25"/>
    <p:sldId id="268" r:id="rId26"/>
    <p:sldId id="269" r:id="rId27"/>
    <p:sldId id="264" r:id="rId28"/>
    <p:sldId id="263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4C"/>
    <a:srgbClr val="FFF4D1"/>
    <a:srgbClr val="FFECAF"/>
    <a:srgbClr val="D0DBF0"/>
    <a:srgbClr val="C2C2C2"/>
    <a:srgbClr val="D9D9D9"/>
    <a:srgbClr val="FFFFFF"/>
    <a:srgbClr val="DC1D00"/>
    <a:srgbClr val="2DD000"/>
    <a:srgbClr val="3F9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F66948-0356-6075-CE37-421689339A1B}" v="10" dt="2023-10-27T08:40:19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59" d="100"/>
          <a:sy n="59" d="100"/>
        </p:scale>
        <p:origin x="2418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A53B-FF60-4F78-BE33-647669DB3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3E424-7756-4BD5-9A98-CF09975ED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E1790-56E4-4201-A673-A41C6C69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412D5-7966-40F8-846E-24401E6F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D1F72-BF1F-4607-921E-A7AB8DAF5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336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CE69-FC49-4840-8060-C3431B56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05DC0D-8BDA-4FE6-83BE-D3A782D2D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0883-8D15-4A35-B1AE-DD38ED11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73679-2A17-4ECC-A641-FD5B2A75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7C310-AC3F-42E7-9C34-D061F6F2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48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AFD90F-24CC-44D5-A232-E9887A9EC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62844-E174-4E27-9CF0-48AA706B1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7AA70-231D-4AA0-A6B0-2AAA6D77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CD6F5-AB44-40BB-AA79-440B8A454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C8E4C-94FC-44D6-9AB0-A2627456B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94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265B6-1D0E-49A3-B0D5-EBC35BC4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95911-1C5B-4318-A6C8-7DE6AF221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C5098-EB7B-41AE-8300-5CF70B8C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6522-B980-4818-AC88-A26EBF6A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33A43-AFCF-44A1-A215-6EC6A49BF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236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921A-3C37-4258-9580-2F9BBC30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0F725-F71C-462B-89E8-3E2CC6BE1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C28C8-E426-4A43-8B7B-62A251EA3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D4CA4-B60C-4162-AAEB-BBFBE3EB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2E6F5-F717-4409-81B4-59D649C1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870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E6C6-37F6-4E19-A43B-EF79AE40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0AD56-121B-413D-B400-AC04A8D31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F8DB5-642D-48AC-AD0D-8F7DD8195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1B250C-DA5A-4A3F-BDC3-2F6F9D9B1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96AADF-1766-43A4-BBA5-A39DBA1B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36992-2A97-48B4-8EE4-29AC28BB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43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D9DBD-28A9-48B0-AC5A-6B3101D88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6C1E2C-C0B8-404A-8BED-DC1ABD485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3C650B-A966-4F51-9058-F20B43950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F9CED-1626-4DCB-A1BC-69ACF1D09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DD048B-4605-4B91-8669-AC796C474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2B27C9-151D-4B93-BD55-B33D9D107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F68BEB-A26F-4487-8EC7-B87436F9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349E5-E4DC-4863-ADC2-D948F9E9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59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B1DE-BEC6-40FE-A233-0AE3331E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AF476C-07B0-4BBA-8B78-1B83161C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0B5864-CBAE-4929-A3A5-05EB5481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CD878-9743-48BC-8C6A-1FD58BF1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059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CE9832-F250-427B-9DCC-BE316247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1C82F2-B59F-414D-8731-88D077019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A3174-B9C9-42BC-89F8-16F6F85E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3631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E14AB-8762-4BAF-AD6D-1815E9B0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FDA4-CEDA-4B33-88FF-ED125B85F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87C90-93B2-485D-B69F-47CCE901A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7B158-D1DA-4559-B55D-03F1BCA28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42974-C996-489F-99D6-7FFC96D8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2C0FF-AA9F-4133-9A4F-F63A7A29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01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4139A-A022-44F4-B4C4-2EDF29FCE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262-00B0-4A11-A73B-84B49232D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A6DC4-6DF0-455B-8171-185DF9FC3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E4FD6-1D59-43DF-98C6-916436EB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F5617-D946-4310-8C8F-86C3D793F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166F3B-0430-4F31-8093-BF54246B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67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ACB35-9C65-43AA-9FCC-EABF1D78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9692D-D0C6-41B7-BCB3-5FC28EFFA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222C-15CC-4460-9519-787EDB7BF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6660F-2B6E-45D2-899E-740D1EF3D926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E2984-4727-4CBB-9080-4A4A5E4B8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96A2C-5DF2-4E04-BA74-E1846B0E5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7294-BD11-44A1-A2FC-4FB6F65CD3AB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78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60.png"/><Relationship Id="rId5" Type="http://schemas.openxmlformats.org/officeDocument/2006/relationships/image" Target="../media/image50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2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0DC263-DF3B-4052-9543-52B351D5D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26" y="-3383306"/>
            <a:ext cx="12192000" cy="219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https://lh4.googleusercontent.com/wJ7zH7E2xfge9MODTzHrCBLgXY7SLRagnlkbvchbz2me00oV4Xd0OitAWK7RFZ1YvioFRSzbPo7a9KvTtOrG8VPhMpXSdOLDzNt5P8Hb9BVH4RLPPxKSOGuds5tc-Nnh5-O_18FKPV6OgJ1zm9hL37F-qw=s2048">
            <a:extLst>
              <a:ext uri="{FF2B5EF4-FFF2-40B4-BE49-F238E27FC236}">
                <a16:creationId xmlns:a16="http://schemas.microsoft.com/office/drawing/2014/main" id="{FF7CDA2E-947C-496F-90B0-DECFB779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375" y="1978134"/>
            <a:ext cx="3153682" cy="191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lh4.googleusercontent.com/7JDTsHHjaYkkbnmFcJkf9eqjrtHxazmErM_keJ2mSCNstbrW-EaWvbhD4r_-cO09Q58PvRDswZGNBVAalSEDT32d40OImY5q-TqbcN6n2orB15ZL9gzjlwbVE_WVGB2FAOeFg3rXGtYnUGhb2eIn3RjXxg=s2048">
            <a:extLst>
              <a:ext uri="{FF2B5EF4-FFF2-40B4-BE49-F238E27FC236}">
                <a16:creationId xmlns:a16="http://schemas.microsoft.com/office/drawing/2014/main" id="{62025186-D55E-4313-972B-37D2FBF1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473" y="4214236"/>
            <a:ext cx="3033486" cy="18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https://lh5.googleusercontent.com/H5z_Khqz-UZ5GjF3HTI_stjSlW6J_KmY0w1r-jEjXSxu1ixpFIKS7CHys-kjqtlFR1WVjHCAr4PGboayGGojrkMnkf4FNk3dT1Bs9T-oTaofjU4d5lOu4LBINm1dkNrzbwBX-W4d1IIX_AwNAEEyXLYJhQ=s2048">
            <a:extLst>
              <a:ext uri="{FF2B5EF4-FFF2-40B4-BE49-F238E27FC236}">
                <a16:creationId xmlns:a16="http://schemas.microsoft.com/office/drawing/2014/main" id="{CDDBBD48-CE2F-4EEF-A841-F737ED81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2" y="4104327"/>
            <a:ext cx="3153682" cy="1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5.googleusercontent.com/-SaI0H8FEI8HLkZmvPnsDZSjlpvKtAhx_E-41ZjrFYFxDYbSoiFbP9BvLRx1JUDKfvs49E4sdA_Vn3Xrps0q38RxJLxV0j5MB3eV8L-3F1A2Amg7kQVh5dXufbZBA2k94k3OAvLh-enSqbmhydQoa08WAw=s2048">
            <a:extLst>
              <a:ext uri="{FF2B5EF4-FFF2-40B4-BE49-F238E27FC236}">
                <a16:creationId xmlns:a16="http://schemas.microsoft.com/office/drawing/2014/main" id="{5CCF673C-01E1-44BC-9D8E-377671B0F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2" y="1893508"/>
            <a:ext cx="3153682" cy="191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64A96A-87F3-4341-97C3-B0D9F2B7D9E6}"/>
                  </a:ext>
                </a:extLst>
              </p:cNvPr>
              <p:cNvSpPr txBox="1"/>
              <p:nvPr/>
            </p:nvSpPr>
            <p:spPr>
              <a:xfrm>
                <a:off x="2220946" y="1209121"/>
                <a:ext cx="2046253" cy="668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K-Hop-GNN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𝑔𝑟𝑎𝑝h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64A96A-87F3-4341-97C3-B0D9F2B7D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946" y="1209121"/>
                <a:ext cx="2046253" cy="668581"/>
              </a:xfrm>
              <a:prstGeom prst="rect">
                <a:avLst/>
              </a:prstGeom>
              <a:blipFill>
                <a:blip r:embed="rId7"/>
                <a:stretch>
                  <a:fillRect t="-5455"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23D449-4015-4740-8FB2-36DB5DE76B41}"/>
                  </a:ext>
                </a:extLst>
              </p:cNvPr>
              <p:cNvSpPr txBox="1"/>
              <p:nvPr/>
            </p:nvSpPr>
            <p:spPr>
              <a:xfrm>
                <a:off x="6118863" y="1209121"/>
                <a:ext cx="2919283" cy="668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Screech K-Hop-GNN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𝑔𝑟𝑎𝑝h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∗100)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23D449-4015-4740-8FB2-36DB5DE76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863" y="1209121"/>
                <a:ext cx="2919283" cy="668901"/>
              </a:xfrm>
              <a:prstGeom prst="rect">
                <a:avLst/>
              </a:prstGeom>
              <a:blipFill>
                <a:blip r:embed="rId8"/>
                <a:stretch>
                  <a:fillRect t="-5455"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5FE76-2C9D-4C16-8B42-9457970C07FF}"/>
                  </a:ext>
                </a:extLst>
              </p:cNvPr>
              <p:cNvSpPr txBox="1"/>
              <p:nvPr/>
            </p:nvSpPr>
            <p:spPr>
              <a:xfrm>
                <a:off x="10645668" y="1209121"/>
                <a:ext cx="2919283" cy="668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Squashed K-Hop-GNN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𝑔𝑟𝑎𝑝h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55FE76-2C9D-4C16-8B42-9457970C0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668" y="1209121"/>
                <a:ext cx="2919283" cy="668901"/>
              </a:xfrm>
              <a:prstGeom prst="rect">
                <a:avLst/>
              </a:prstGeom>
              <a:blipFill>
                <a:blip r:embed="rId9"/>
                <a:stretch>
                  <a:fillRect t="-5455"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BAA4FD4-16E0-41EB-A65B-3B485EC319E0}"/>
              </a:ext>
            </a:extLst>
          </p:cNvPr>
          <p:cNvSpPr/>
          <p:nvPr/>
        </p:nvSpPr>
        <p:spPr>
          <a:xfrm>
            <a:off x="10645667" y="4277793"/>
            <a:ext cx="2919283" cy="1841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21EE8-DCDF-41CF-995C-8AD0F1ED7922}"/>
              </a:ext>
            </a:extLst>
          </p:cNvPr>
          <p:cNvSpPr/>
          <p:nvPr/>
        </p:nvSpPr>
        <p:spPr>
          <a:xfrm>
            <a:off x="10645668" y="2114657"/>
            <a:ext cx="2919283" cy="1841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81766-7119-4547-86F8-F5F638487B40}"/>
              </a:ext>
            </a:extLst>
          </p:cNvPr>
          <p:cNvSpPr txBox="1"/>
          <p:nvPr/>
        </p:nvSpPr>
        <p:spPr>
          <a:xfrm>
            <a:off x="1084226" y="2666068"/>
            <a:ext cx="4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6E40B3-F702-416A-A77A-2C32F3A6DEF8}"/>
              </a:ext>
            </a:extLst>
          </p:cNvPr>
          <p:cNvSpPr txBox="1"/>
          <p:nvPr/>
        </p:nvSpPr>
        <p:spPr>
          <a:xfrm>
            <a:off x="2775270" y="3762871"/>
            <a:ext cx="4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1479A7-3876-4E6A-AD98-7EF04D34EA14}"/>
              </a:ext>
            </a:extLst>
          </p:cNvPr>
          <p:cNvSpPr txBox="1"/>
          <p:nvPr/>
        </p:nvSpPr>
        <p:spPr>
          <a:xfrm>
            <a:off x="1084225" y="4876886"/>
            <a:ext cx="4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8807D0-8030-4390-B125-40C0689D7B8F}"/>
              </a:ext>
            </a:extLst>
          </p:cNvPr>
          <p:cNvSpPr txBox="1"/>
          <p:nvPr/>
        </p:nvSpPr>
        <p:spPr>
          <a:xfrm>
            <a:off x="2775270" y="5945813"/>
            <a:ext cx="4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CAD46B-A7AA-43F4-AEB4-9746B20AE34F}"/>
              </a:ext>
            </a:extLst>
          </p:cNvPr>
          <p:cNvSpPr txBox="1"/>
          <p:nvPr/>
        </p:nvSpPr>
        <p:spPr>
          <a:xfrm>
            <a:off x="-1023127" y="2417798"/>
            <a:ext cx="204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XY</a:t>
            </a:r>
            <a:b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AE6D48-A6BB-4729-89B6-966DB70AE69B}"/>
              </a:ext>
            </a:extLst>
          </p:cNvPr>
          <p:cNvSpPr txBox="1"/>
          <p:nvPr/>
        </p:nvSpPr>
        <p:spPr>
          <a:xfrm>
            <a:off x="-1023127" y="4738386"/>
            <a:ext cx="204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XZ</a:t>
            </a:r>
            <a:b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View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25B2187-A75F-4281-9525-321890AA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632" y="8721518"/>
            <a:ext cx="289186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CC91EE-F322-46CE-8C01-B76CCB72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5540" y="2282541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927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2B6DF5F5-A750-4BE4-9DC6-66742DCF4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3" r="24877" b="2174"/>
          <a:stretch/>
        </p:blipFill>
        <p:spPr bwMode="auto">
          <a:xfrm>
            <a:off x="8087906" y="3153753"/>
            <a:ext cx="2998034" cy="21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D63ECCA-93DD-465E-870A-425215E23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r="25319" b="2174"/>
          <a:stretch/>
        </p:blipFill>
        <p:spPr bwMode="auto">
          <a:xfrm>
            <a:off x="1002547" y="3153753"/>
            <a:ext cx="2944165" cy="21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CA7260-AC04-4DE0-A332-9862173198E1}"/>
              </a:ext>
            </a:extLst>
          </p:cNvPr>
          <p:cNvSpPr txBox="1"/>
          <p:nvPr/>
        </p:nvSpPr>
        <p:spPr>
          <a:xfrm>
            <a:off x="11560095" y="175819"/>
            <a:ext cx="2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PCA K-Hop-GNN layer features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D6CAE028-F8D2-464A-9A08-99A803DF7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88" t="7244" r="11147" b="11588"/>
          <a:stretch/>
        </p:blipFill>
        <p:spPr bwMode="auto">
          <a:xfrm rot="10800000" flipH="1">
            <a:off x="3999274" y="3170601"/>
            <a:ext cx="94459" cy="17601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6F7D13-74A0-428A-BDBF-89A9F240F0C8}"/>
              </a:ext>
            </a:extLst>
          </p:cNvPr>
          <p:cNvSpPr txBox="1"/>
          <p:nvPr/>
        </p:nvSpPr>
        <p:spPr>
          <a:xfrm>
            <a:off x="4089273" y="3007250"/>
            <a:ext cx="897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 consistent</a:t>
            </a:r>
          </a:p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9E71D-424B-425B-9B22-93FD5FDFB0CE}"/>
              </a:ext>
            </a:extLst>
          </p:cNvPr>
          <p:cNvSpPr txBox="1"/>
          <p:nvPr/>
        </p:nvSpPr>
        <p:spPr>
          <a:xfrm>
            <a:off x="4107883" y="4761502"/>
            <a:ext cx="87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sporadic</a:t>
            </a:r>
          </a:p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point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05186002-E03D-4F47-B5DD-B0B7C8A3F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2" b="2174"/>
          <a:stretch/>
        </p:blipFill>
        <p:spPr bwMode="auto">
          <a:xfrm>
            <a:off x="4765806" y="3153753"/>
            <a:ext cx="2950164" cy="21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4BB846-B534-45BF-AAD0-0D63D6C607B2}"/>
              </a:ext>
            </a:extLst>
          </p:cNvPr>
          <p:cNvCxnSpPr>
            <a:cxnSpLocks/>
          </p:cNvCxnSpPr>
          <p:nvPr/>
        </p:nvCxnSpPr>
        <p:spPr>
          <a:xfrm>
            <a:off x="3999273" y="3164269"/>
            <a:ext cx="1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CD8D49-9FE0-4DE1-8F80-8AF391318D22}"/>
              </a:ext>
            </a:extLst>
          </p:cNvPr>
          <p:cNvCxnSpPr>
            <a:cxnSpLocks/>
          </p:cNvCxnSpPr>
          <p:nvPr/>
        </p:nvCxnSpPr>
        <p:spPr>
          <a:xfrm>
            <a:off x="3999273" y="4930779"/>
            <a:ext cx="1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1B4F36C-FFA9-4081-AF86-5CF331F2EE71}"/>
              </a:ext>
            </a:extLst>
          </p:cNvPr>
          <p:cNvSpPr txBox="1"/>
          <p:nvPr/>
        </p:nvSpPr>
        <p:spPr>
          <a:xfrm>
            <a:off x="1569176" y="2968166"/>
            <a:ext cx="214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Pseudo temporal consistency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3EA8BB-D173-4341-B29E-2C9904EF2DF5}"/>
              </a:ext>
            </a:extLst>
          </p:cNvPr>
          <p:cNvSpPr txBox="1"/>
          <p:nvPr/>
        </p:nvSpPr>
        <p:spPr>
          <a:xfrm>
            <a:off x="5421496" y="2968167"/>
            <a:ext cx="2042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 PCA at the TC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005CCB-E029-4CB6-9E61-C1059D78CF09}"/>
              </a:ext>
            </a:extLst>
          </p:cNvPr>
          <p:cNvSpPr txBox="1"/>
          <p:nvPr/>
        </p:nvSpPr>
        <p:spPr>
          <a:xfrm>
            <a:off x="8379305" y="2968167"/>
            <a:ext cx="270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 PCA at the K-Hop-GNN layer</a:t>
            </a:r>
          </a:p>
        </p:txBody>
      </p:sp>
    </p:spTree>
    <p:extLst>
      <p:ext uri="{BB962C8B-B14F-4D97-AF65-F5344CB8AC3E}">
        <p14:creationId xmlns:p14="http://schemas.microsoft.com/office/powerpoint/2010/main" val="265865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3E817EA-4507-445A-AB23-AA7C3323ADCF}"/>
              </a:ext>
            </a:extLst>
          </p:cNvPr>
          <p:cNvSpPr txBox="1"/>
          <p:nvPr/>
        </p:nvSpPr>
        <p:spPr>
          <a:xfrm>
            <a:off x="1087257" y="2670176"/>
            <a:ext cx="3151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Manual temporal consistency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DD63ECCA-93DD-465E-870A-425215E23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r="25319"/>
          <a:stretch/>
        </p:blipFill>
        <p:spPr bwMode="auto">
          <a:xfrm>
            <a:off x="1040624" y="2907561"/>
            <a:ext cx="2944165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28A71E-454E-46CB-A030-CEEB4A623FFD}"/>
              </a:ext>
            </a:extLst>
          </p:cNvPr>
          <p:cNvSpPr txBox="1"/>
          <p:nvPr/>
        </p:nvSpPr>
        <p:spPr>
          <a:xfrm>
            <a:off x="4878317" y="2691716"/>
            <a:ext cx="2435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 PCA at the TC module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F7D13-74A0-428A-BDBF-89A9F240F0C8}"/>
              </a:ext>
            </a:extLst>
          </p:cNvPr>
          <p:cNvSpPr txBox="1"/>
          <p:nvPr/>
        </p:nvSpPr>
        <p:spPr>
          <a:xfrm>
            <a:off x="1528990" y="3114525"/>
            <a:ext cx="897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 consistent</a:t>
            </a:r>
          </a:p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point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9E71D-424B-425B-9B22-93FD5FDFB0CE}"/>
              </a:ext>
            </a:extLst>
          </p:cNvPr>
          <p:cNvSpPr txBox="1"/>
          <p:nvPr/>
        </p:nvSpPr>
        <p:spPr>
          <a:xfrm>
            <a:off x="1549423" y="4225499"/>
            <a:ext cx="87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sporadic</a:t>
            </a:r>
          </a:p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point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05186002-E03D-4F47-B5DD-B0B7C8A3F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2"/>
          <a:stretch/>
        </p:blipFill>
        <p:spPr bwMode="auto">
          <a:xfrm>
            <a:off x="6096000" y="2930646"/>
            <a:ext cx="2950164" cy="215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5CEF39-E4B1-4F50-89E8-C7CFB679F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282" y="3273544"/>
            <a:ext cx="126282" cy="11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17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6">
            <a:extLst>
              <a:ext uri="{FF2B5EF4-FFF2-40B4-BE49-F238E27FC236}">
                <a16:creationId xmlns:a16="http://schemas.microsoft.com/office/drawing/2014/main" id="{50D601A5-C06B-410D-BDA4-C58079477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726" y="2219986"/>
            <a:ext cx="237211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B01582E-65B1-42CD-B93F-446CBBC05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" t="-336" r="338" b="6158"/>
          <a:stretch/>
        </p:blipFill>
        <p:spPr bwMode="auto">
          <a:xfrm>
            <a:off x="9425283" y="2219986"/>
            <a:ext cx="243258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>
            <a:extLst>
              <a:ext uri="{FF2B5EF4-FFF2-40B4-BE49-F238E27FC236}">
                <a16:creationId xmlns:a16="http://schemas.microsoft.com/office/drawing/2014/main" id="{7CC9E2C3-4F5B-493F-913B-9B1FC3386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" b="5801"/>
          <a:stretch/>
        </p:blipFill>
        <p:spPr bwMode="auto">
          <a:xfrm>
            <a:off x="7768" y="2219986"/>
            <a:ext cx="24354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8B4993-D61B-4035-B3DD-F5D0EDB4C6D3}"/>
              </a:ext>
            </a:extLst>
          </p:cNvPr>
          <p:cNvSpPr txBox="1"/>
          <p:nvPr/>
        </p:nvSpPr>
        <p:spPr>
          <a:xfrm>
            <a:off x="322170" y="1850654"/>
            <a:ext cx="185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Data Preparation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216F5A-6902-401C-8EE9-509FDACB5370}"/>
              </a:ext>
            </a:extLst>
          </p:cNvPr>
          <p:cNvSpPr txBox="1"/>
          <p:nvPr/>
        </p:nvSpPr>
        <p:spPr>
          <a:xfrm>
            <a:off x="3190490" y="1850654"/>
            <a:ext cx="2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Graph Construction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F2833D-E52D-4D0D-AA96-990882BD6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361" y="2219986"/>
            <a:ext cx="2325404" cy="1440000"/>
          </a:xfrm>
          <a:prstGeom prst="rect">
            <a:avLst/>
          </a:prstGeom>
          <a:ln>
            <a:solidFill>
              <a:srgbClr val="D1D1D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72ADA7-20FD-4DB4-B001-558767E52A01}"/>
              </a:ext>
            </a:extLst>
          </p:cNvPr>
          <p:cNvSpPr txBox="1"/>
          <p:nvPr/>
        </p:nvSpPr>
        <p:spPr>
          <a:xfrm>
            <a:off x="7199354" y="1850654"/>
            <a:ext cx="911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GNN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DF7482-DDD9-4F2D-95B3-D3521E7644ED}"/>
              </a:ext>
            </a:extLst>
          </p:cNvPr>
          <p:cNvSpPr txBox="1"/>
          <p:nvPr/>
        </p:nvSpPr>
        <p:spPr>
          <a:xfrm>
            <a:off x="9813271" y="1850654"/>
            <a:ext cx="165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Denoised Data</a:t>
            </a:r>
            <a:endParaRPr lang="en-GB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C481C7A-9C2E-4E84-B17C-037B4B2F8DFA}"/>
              </a:ext>
            </a:extLst>
          </p:cNvPr>
          <p:cNvSpPr/>
          <p:nvPr/>
        </p:nvSpPr>
        <p:spPr>
          <a:xfrm>
            <a:off x="2567953" y="2825686"/>
            <a:ext cx="512028" cy="228600"/>
          </a:xfrm>
          <a:prstGeom prst="rightArrow">
            <a:avLst/>
          </a:prstGeom>
          <a:solidFill>
            <a:schemeClr val="bg2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EAE1C35-9838-4A4A-9ED8-3F57B74CF9A3}"/>
              </a:ext>
            </a:extLst>
          </p:cNvPr>
          <p:cNvSpPr/>
          <p:nvPr/>
        </p:nvSpPr>
        <p:spPr>
          <a:xfrm>
            <a:off x="5736980" y="2825686"/>
            <a:ext cx="512028" cy="228600"/>
          </a:xfrm>
          <a:prstGeom prst="rightArrow">
            <a:avLst/>
          </a:prstGeom>
          <a:solidFill>
            <a:schemeClr val="bg2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53B43D2-F464-444A-8C45-7E08348AE537}"/>
              </a:ext>
            </a:extLst>
          </p:cNvPr>
          <p:cNvSpPr/>
          <p:nvPr/>
        </p:nvSpPr>
        <p:spPr>
          <a:xfrm>
            <a:off x="8788510" y="2829967"/>
            <a:ext cx="512028" cy="228600"/>
          </a:xfrm>
          <a:prstGeom prst="rightArrow">
            <a:avLst/>
          </a:prstGeom>
          <a:solidFill>
            <a:schemeClr val="bg2"/>
          </a:solidFill>
          <a:ln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14B1226F-5807-4AA9-929F-4B403AA0D7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96" t="10482" b="9210"/>
          <a:stretch/>
        </p:blipFill>
        <p:spPr bwMode="auto">
          <a:xfrm>
            <a:off x="7221109" y="4669653"/>
            <a:ext cx="2592162" cy="22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3ECC76CF-1269-42D3-9660-C7F3AA163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t="10482" r="49316" b="9210"/>
          <a:stretch/>
        </p:blipFill>
        <p:spPr bwMode="auto">
          <a:xfrm>
            <a:off x="3957574" y="4669653"/>
            <a:ext cx="2592161" cy="221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8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DDEC7086-CCBC-4699-8B7F-C02C8FA46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2047875"/>
            <a:ext cx="561022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B8381-6F9E-4AAA-941C-90D07F610C43}"/>
              </a:ext>
            </a:extLst>
          </p:cNvPr>
          <p:cNvSpPr txBox="1"/>
          <p:nvPr/>
        </p:nvSpPr>
        <p:spPr>
          <a:xfrm>
            <a:off x="5146418" y="2566824"/>
            <a:ext cx="903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True points</a:t>
            </a:r>
            <a:endParaRPr lang="en-GB" sz="1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6B445-886E-4DA1-B34F-8574E04DE9D7}"/>
              </a:ext>
            </a:extLst>
          </p:cNvPr>
          <p:cNvSpPr txBox="1"/>
          <p:nvPr/>
        </p:nvSpPr>
        <p:spPr>
          <a:xfrm>
            <a:off x="5146418" y="2375155"/>
            <a:ext cx="903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Noise points</a:t>
            </a:r>
            <a:endParaRPr lang="en-GB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8701BE-8FE0-48DA-A34E-34DA5F6613D9}"/>
              </a:ext>
            </a:extLst>
          </p:cNvPr>
          <p:cNvSpPr/>
          <p:nvPr/>
        </p:nvSpPr>
        <p:spPr>
          <a:xfrm>
            <a:off x="5107030" y="2460960"/>
            <a:ext cx="90000" cy="90000"/>
          </a:xfrm>
          <a:prstGeom prst="rect">
            <a:avLst/>
          </a:prstGeom>
          <a:solidFill>
            <a:srgbClr val="FF4C4C"/>
          </a:solidFill>
          <a:ln>
            <a:solidFill>
              <a:srgbClr val="FF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C9EB00-184C-4E91-8CDE-77873312DD94}"/>
              </a:ext>
            </a:extLst>
          </p:cNvPr>
          <p:cNvSpPr/>
          <p:nvPr/>
        </p:nvSpPr>
        <p:spPr>
          <a:xfrm>
            <a:off x="5101419" y="2652629"/>
            <a:ext cx="90000" cy="90000"/>
          </a:xfrm>
          <a:prstGeom prst="rect">
            <a:avLst/>
          </a:prstGeom>
          <a:solidFill>
            <a:srgbClr val="3F9F3F"/>
          </a:solidFill>
          <a:ln>
            <a:solidFill>
              <a:srgbClr val="3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81A54F-CD7D-4D9E-AFF8-EE78F1F059A0}"/>
              </a:ext>
            </a:extLst>
          </p:cNvPr>
          <p:cNvSpPr txBox="1"/>
          <p:nvPr/>
        </p:nvSpPr>
        <p:spPr>
          <a:xfrm>
            <a:off x="7950127" y="2582688"/>
            <a:ext cx="903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True points</a:t>
            </a:r>
            <a:endParaRPr lang="en-GB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D28D07-77F8-4485-8082-80D90951D038}"/>
              </a:ext>
            </a:extLst>
          </p:cNvPr>
          <p:cNvSpPr txBox="1"/>
          <p:nvPr/>
        </p:nvSpPr>
        <p:spPr>
          <a:xfrm>
            <a:off x="7950127" y="2391019"/>
            <a:ext cx="9031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Noise points</a:t>
            </a:r>
            <a:endParaRPr lang="en-GB" sz="11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6012F2-F9B8-42BE-82F4-286356C290FC}"/>
              </a:ext>
            </a:extLst>
          </p:cNvPr>
          <p:cNvSpPr/>
          <p:nvPr/>
        </p:nvSpPr>
        <p:spPr>
          <a:xfrm>
            <a:off x="7910739" y="2476824"/>
            <a:ext cx="90000" cy="90000"/>
          </a:xfrm>
          <a:prstGeom prst="rect">
            <a:avLst/>
          </a:prstGeom>
          <a:solidFill>
            <a:srgbClr val="FF4C4C"/>
          </a:solidFill>
          <a:ln>
            <a:solidFill>
              <a:srgbClr val="FF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C3BB6-0F09-486B-B03E-F43FAD2AC422}"/>
              </a:ext>
            </a:extLst>
          </p:cNvPr>
          <p:cNvSpPr/>
          <p:nvPr/>
        </p:nvSpPr>
        <p:spPr>
          <a:xfrm>
            <a:off x="7905128" y="2668493"/>
            <a:ext cx="90000" cy="90000"/>
          </a:xfrm>
          <a:prstGeom prst="rect">
            <a:avLst/>
          </a:prstGeom>
          <a:solidFill>
            <a:srgbClr val="3F9F3F"/>
          </a:solidFill>
          <a:ln>
            <a:solidFill>
              <a:srgbClr val="3F9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2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8881C8E-5A9D-41CD-B4C3-292A0680935A}"/>
              </a:ext>
            </a:extLst>
          </p:cNvPr>
          <p:cNvSpPr txBox="1"/>
          <p:nvPr/>
        </p:nvSpPr>
        <p:spPr>
          <a:xfrm>
            <a:off x="3296451" y="2328307"/>
            <a:ext cx="1532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K-Hop GNN</a:t>
            </a:r>
            <a:endParaRPr lang="en-GB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59FCD-A83E-4558-A2DD-958E65424706}"/>
              </a:ext>
            </a:extLst>
          </p:cNvPr>
          <p:cNvSpPr txBox="1"/>
          <p:nvPr/>
        </p:nvSpPr>
        <p:spPr>
          <a:xfrm>
            <a:off x="2142792" y="2328307"/>
            <a:ext cx="815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PointNet</a:t>
            </a:r>
            <a:endParaRPr lang="en-GB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A0B22-1FA5-4971-9158-170D10AC5404}"/>
              </a:ext>
            </a:extLst>
          </p:cNvPr>
          <p:cNvSpPr txBox="1"/>
          <p:nvPr/>
        </p:nvSpPr>
        <p:spPr>
          <a:xfrm>
            <a:off x="4323051" y="2169223"/>
            <a:ext cx="1192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>
                <a:latin typeface="Cambria Math" panose="02040503050406030204" pitchFamily="18" charset="0"/>
                <a:ea typeface="Cambria Math" panose="02040503050406030204" pitchFamily="18" charset="0"/>
              </a:rPr>
              <a:t>  Graph-Transformer</a:t>
            </a:r>
            <a:endParaRPr lang="en-GB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743485-00CD-49D4-823D-7C3BF389E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5" t="12454" r="58111" b="13011"/>
          <a:stretch/>
        </p:blipFill>
        <p:spPr>
          <a:xfrm>
            <a:off x="3267807" y="2617069"/>
            <a:ext cx="912742" cy="1130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FAD63D-BEEB-4DEE-9407-145AEAAB3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3" t="12375" r="50565" b="12036"/>
          <a:stretch/>
        </p:blipFill>
        <p:spPr>
          <a:xfrm>
            <a:off x="2210019" y="2639369"/>
            <a:ext cx="912742" cy="1136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46CFA-1D47-4012-B041-98E1CF06A5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8" t="11949" r="58116" b="10804"/>
          <a:stretch/>
        </p:blipFill>
        <p:spPr>
          <a:xfrm>
            <a:off x="4470641" y="2610303"/>
            <a:ext cx="912741" cy="1130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CE9AF-1AE6-4F2C-ABAB-AB21DF2D7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3" t="12375" r="50565" b="12036"/>
          <a:stretch/>
        </p:blipFill>
        <p:spPr>
          <a:xfrm>
            <a:off x="1588878" y="3964313"/>
            <a:ext cx="912742" cy="1136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3665A-F023-4DBA-AC7C-CB1EEEBF93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6" t="14253" r="9852" b="10158"/>
          <a:stretch/>
        </p:blipFill>
        <p:spPr>
          <a:xfrm>
            <a:off x="7046486" y="4104942"/>
            <a:ext cx="912742" cy="1136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4D51C-F25D-4374-9A28-1A3205F9F5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8" t="10700" r="25956" b="12053"/>
          <a:stretch/>
        </p:blipFill>
        <p:spPr>
          <a:xfrm>
            <a:off x="7959228" y="4127646"/>
            <a:ext cx="912741" cy="1130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352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DFCCE-DD35-4D8C-9ED3-91C69E9FE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364D-B918-4053-BAB8-291D686CA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653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E728-226B-46EF-9CF5-69AC98C0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D4F03-B6FC-473F-8BB5-A8E4496DB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90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5C9E7A1-55EF-4316-BE8B-FB49CBD112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4" r="9589"/>
          <a:stretch/>
        </p:blipFill>
        <p:spPr>
          <a:xfrm>
            <a:off x="395799" y="2365574"/>
            <a:ext cx="22462579" cy="2659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FDBBAF-C96C-4D95-94FF-AA3A23AB5A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1" r="9589"/>
          <a:stretch/>
        </p:blipFill>
        <p:spPr>
          <a:xfrm>
            <a:off x="773297" y="41595"/>
            <a:ext cx="11022904" cy="130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FAC03-20C1-45B5-8E55-70BC8C77A7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1" r="9589"/>
          <a:stretch/>
        </p:blipFill>
        <p:spPr>
          <a:xfrm>
            <a:off x="773297" y="1372509"/>
            <a:ext cx="11022904" cy="1304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DC1F-20D9-410F-9FF3-F83980DA3055}"/>
              </a:ext>
            </a:extLst>
          </p:cNvPr>
          <p:cNvSpPr txBox="1"/>
          <p:nvPr/>
        </p:nvSpPr>
        <p:spPr>
          <a:xfrm>
            <a:off x="284200" y="1679641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K-Hop 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23254-3720-4A4B-BC1F-5808558547DC}"/>
              </a:ext>
            </a:extLst>
          </p:cNvPr>
          <p:cNvSpPr txBox="1"/>
          <p:nvPr/>
        </p:nvSpPr>
        <p:spPr>
          <a:xfrm>
            <a:off x="284200" y="440441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PointNet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90F987-296E-457E-B093-08F8830994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4" r="9589"/>
          <a:stretch/>
        </p:blipFill>
        <p:spPr>
          <a:xfrm>
            <a:off x="584548" y="4523008"/>
            <a:ext cx="11022904" cy="13051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B8706-72ED-44F9-B4E3-7B56DF8DE945}"/>
              </a:ext>
            </a:extLst>
          </p:cNvPr>
          <p:cNvSpPr txBox="1"/>
          <p:nvPr/>
        </p:nvSpPr>
        <p:spPr>
          <a:xfrm>
            <a:off x="284200" y="2918841"/>
            <a:ext cx="2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Graph-Transformer</a:t>
            </a: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MSG-GNN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71DCAF-BA42-4135-999C-7C22DE0790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4" r="9589"/>
          <a:stretch/>
        </p:blipFill>
        <p:spPr>
          <a:xfrm>
            <a:off x="773297" y="5552879"/>
            <a:ext cx="11022904" cy="13051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AB8A26-51EA-4179-967E-F8546E855E5E}"/>
              </a:ext>
            </a:extLst>
          </p:cNvPr>
          <p:cNvSpPr txBox="1"/>
          <p:nvPr/>
        </p:nvSpPr>
        <p:spPr>
          <a:xfrm>
            <a:off x="284200" y="5828129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TC</a:t>
            </a:r>
          </a:p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Graph-Transformer</a:t>
            </a: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MSG-GNN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5D54F-514A-4E04-B4E0-D9FE79849976}"/>
              </a:ext>
            </a:extLst>
          </p:cNvPr>
          <p:cNvSpPr txBox="1"/>
          <p:nvPr/>
        </p:nvSpPr>
        <p:spPr>
          <a:xfrm>
            <a:off x="284200" y="4373484"/>
            <a:ext cx="2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TC</a:t>
            </a:r>
          </a:p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K-Hop 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A8C95-9EDE-4931-ADDD-18098740A1CF}"/>
              </a:ext>
            </a:extLst>
          </p:cNvPr>
          <p:cNvSpPr txBox="1"/>
          <p:nvPr/>
        </p:nvSpPr>
        <p:spPr>
          <a:xfrm>
            <a:off x="1841647" y="-318529"/>
            <a:ext cx="2543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Ground-truth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2336C0-CB5E-4F08-A498-7FDD65F5FD27}"/>
              </a:ext>
            </a:extLst>
          </p:cNvPr>
          <p:cNvSpPr txBox="1"/>
          <p:nvPr/>
        </p:nvSpPr>
        <p:spPr>
          <a:xfrm>
            <a:off x="4032381" y="-323287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 PCA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F091C4-02C0-486E-9E80-7530BE3189CF}"/>
              </a:ext>
            </a:extLst>
          </p:cNvPr>
          <p:cNvSpPr txBox="1"/>
          <p:nvPr/>
        </p:nvSpPr>
        <p:spPr>
          <a:xfrm>
            <a:off x="5969846" y="-373514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42BE8B-C58E-4B07-94BA-B429CBBAE840}"/>
              </a:ext>
            </a:extLst>
          </p:cNvPr>
          <p:cNvSpPr txBox="1"/>
          <p:nvPr/>
        </p:nvSpPr>
        <p:spPr>
          <a:xfrm>
            <a:off x="7999677" y="-342736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1-Hot 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1F63FF-7319-4A74-980A-9A5E024DF38B}"/>
              </a:ext>
            </a:extLst>
          </p:cNvPr>
          <p:cNvSpPr txBox="1"/>
          <p:nvPr/>
        </p:nvSpPr>
        <p:spPr>
          <a:xfrm>
            <a:off x="9937141" y="-369064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BCE Error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485A4D8-3C1B-44E2-BA03-331BBBEC377D}"/>
              </a:ext>
            </a:extLst>
          </p:cNvPr>
          <p:cNvCxnSpPr/>
          <p:nvPr/>
        </p:nvCxnSpPr>
        <p:spPr>
          <a:xfrm>
            <a:off x="4838901" y="-1316182"/>
            <a:ext cx="11022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96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FDBBAF-C96C-4D95-94FF-AA3A23AB5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7" t="10831" r="41875"/>
          <a:stretch/>
        </p:blipFill>
        <p:spPr>
          <a:xfrm>
            <a:off x="4384431" y="84720"/>
            <a:ext cx="1711569" cy="130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FAC03-20C1-45B5-8E55-70BC8C77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10831" r="41627"/>
          <a:stretch/>
        </p:blipFill>
        <p:spPr>
          <a:xfrm>
            <a:off x="4301848" y="1422479"/>
            <a:ext cx="1794152" cy="1304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DC1F-20D9-410F-9FF3-F83980DA3055}"/>
              </a:ext>
            </a:extLst>
          </p:cNvPr>
          <p:cNvSpPr txBox="1"/>
          <p:nvPr/>
        </p:nvSpPr>
        <p:spPr>
          <a:xfrm>
            <a:off x="2180816" y="1771607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K-Hop 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23254-3720-4A4B-BC1F-5808558547DC}"/>
              </a:ext>
            </a:extLst>
          </p:cNvPr>
          <p:cNvSpPr txBox="1"/>
          <p:nvPr/>
        </p:nvSpPr>
        <p:spPr>
          <a:xfrm>
            <a:off x="2180816" y="449486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PointNet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FB8706-72ED-44F9-B4E3-7B56DF8DE945}"/>
              </a:ext>
            </a:extLst>
          </p:cNvPr>
          <p:cNvSpPr txBox="1"/>
          <p:nvPr/>
        </p:nvSpPr>
        <p:spPr>
          <a:xfrm>
            <a:off x="2180816" y="3003341"/>
            <a:ext cx="2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Graph-Transformer</a:t>
            </a: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MSG-GNN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AB8A26-51EA-4179-967E-F8546E855E5E}"/>
              </a:ext>
            </a:extLst>
          </p:cNvPr>
          <p:cNvSpPr txBox="1"/>
          <p:nvPr/>
        </p:nvSpPr>
        <p:spPr>
          <a:xfrm>
            <a:off x="2024292" y="5602951"/>
            <a:ext cx="247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TC</a:t>
            </a:r>
          </a:p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Graph-Transformer</a:t>
            </a: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MSG-GNN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5D54F-514A-4E04-B4E0-D9FE79849976}"/>
              </a:ext>
            </a:extLst>
          </p:cNvPr>
          <p:cNvSpPr txBox="1"/>
          <p:nvPr/>
        </p:nvSpPr>
        <p:spPr>
          <a:xfrm>
            <a:off x="2180816" y="4303146"/>
            <a:ext cx="2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TC</a:t>
            </a:r>
          </a:p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K-Hop 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A8C95-9EDE-4931-ADDD-18098740A1CF}"/>
              </a:ext>
            </a:extLst>
          </p:cNvPr>
          <p:cNvSpPr txBox="1"/>
          <p:nvPr/>
        </p:nvSpPr>
        <p:spPr>
          <a:xfrm>
            <a:off x="4963373" y="-1488379"/>
            <a:ext cx="2543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Ground-truth </a:t>
            </a:r>
          </a:p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(Sequence Room 200)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F091C4-02C0-486E-9E80-7530BE3189CF}"/>
              </a:ext>
            </a:extLst>
          </p:cNvPr>
          <p:cNvSpPr txBox="1"/>
          <p:nvPr/>
        </p:nvSpPr>
        <p:spPr>
          <a:xfrm>
            <a:off x="4280533" y="-369332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1F63FF-7319-4A74-980A-9A5E024DF38B}"/>
              </a:ext>
            </a:extLst>
          </p:cNvPr>
          <p:cNvSpPr txBox="1"/>
          <p:nvPr/>
        </p:nvSpPr>
        <p:spPr>
          <a:xfrm>
            <a:off x="6096000" y="-318529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BCE Error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E101A1-ABDA-4932-84FD-C5AC94631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6" t="10831" r="9589"/>
          <a:stretch/>
        </p:blipFill>
        <p:spPr>
          <a:xfrm>
            <a:off x="6205526" y="84720"/>
            <a:ext cx="1794151" cy="13045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F329FB-11A0-4480-9A71-830C05CBD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4" t="10831" r="9590"/>
          <a:stretch/>
        </p:blipFill>
        <p:spPr>
          <a:xfrm>
            <a:off x="6205526" y="1432950"/>
            <a:ext cx="1794152" cy="13045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571D293-EEE5-4C3F-8651-EC7B81A94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10794" r="41627"/>
          <a:stretch/>
        </p:blipFill>
        <p:spPr>
          <a:xfrm>
            <a:off x="4301848" y="2737536"/>
            <a:ext cx="1794152" cy="13051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69403A-5B63-4942-BA8E-1076D342BE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5" t="10794" r="9589"/>
          <a:stretch/>
        </p:blipFill>
        <p:spPr>
          <a:xfrm>
            <a:off x="6205525" y="2781180"/>
            <a:ext cx="1794152" cy="13051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7ABB5D8-EBC6-43D5-9E97-B4D0D0F9EB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3" t="10794" r="41736"/>
          <a:stretch/>
        </p:blipFill>
        <p:spPr>
          <a:xfrm>
            <a:off x="4280533" y="4086299"/>
            <a:ext cx="1735016" cy="13051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31CE85-A036-4E22-8492-582924EB20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8" t="10794" r="9511"/>
          <a:stretch/>
        </p:blipFill>
        <p:spPr>
          <a:xfrm>
            <a:off x="6235093" y="4086299"/>
            <a:ext cx="1735016" cy="13051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5E7C3C-07D9-4325-8F1E-D80C771357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10794" r="41627"/>
          <a:stretch/>
        </p:blipFill>
        <p:spPr>
          <a:xfrm>
            <a:off x="4221397" y="5468159"/>
            <a:ext cx="1794152" cy="13051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BF92CB-3170-4AE7-8584-98C971E1C3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2" t="10794" r="9682"/>
          <a:stretch/>
        </p:blipFill>
        <p:spPr>
          <a:xfrm>
            <a:off x="6175957" y="5488220"/>
            <a:ext cx="1794152" cy="13051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34DEBB5-1DDC-47EA-9D78-A48040F8E0B2}"/>
              </a:ext>
            </a:extLst>
          </p:cNvPr>
          <p:cNvSpPr txBox="1"/>
          <p:nvPr/>
        </p:nvSpPr>
        <p:spPr>
          <a:xfrm>
            <a:off x="9171876" y="-1488379"/>
            <a:ext cx="25434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Ground-truth </a:t>
            </a:r>
          </a:p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(Sequence Room 500)</a:t>
            </a:r>
            <a:r>
              <a:rPr lang="en-GB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BB3B8-73E2-41C2-B4BB-905839BF21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2" t="10794" r="41342"/>
          <a:stretch/>
        </p:blipFill>
        <p:spPr>
          <a:xfrm>
            <a:off x="8315376" y="5488219"/>
            <a:ext cx="1794151" cy="130512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BCF5637-44A1-49A3-A61A-38FAB5CD74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03" t="10794" r="9667"/>
          <a:stretch/>
        </p:blipFill>
        <p:spPr>
          <a:xfrm>
            <a:off x="10269936" y="5488219"/>
            <a:ext cx="1735016" cy="130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4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FDBBAF-C96C-4D95-94FF-AA3A23AB5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7" t="10831" r="41875"/>
          <a:stretch/>
        </p:blipFill>
        <p:spPr>
          <a:xfrm>
            <a:off x="4384431" y="84720"/>
            <a:ext cx="1711569" cy="1304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FAC03-20C1-45B5-8E55-70BC8C77A7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10831" r="41627"/>
          <a:stretch/>
        </p:blipFill>
        <p:spPr>
          <a:xfrm>
            <a:off x="4301848" y="1422479"/>
            <a:ext cx="1794152" cy="1304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DC1F-20D9-410F-9FF3-F83980DA3055}"/>
              </a:ext>
            </a:extLst>
          </p:cNvPr>
          <p:cNvSpPr txBox="1"/>
          <p:nvPr/>
        </p:nvSpPr>
        <p:spPr>
          <a:xfrm>
            <a:off x="2300150" y="1757713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K-Hop 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23254-3720-4A4B-BC1F-5808558547DC}"/>
              </a:ext>
            </a:extLst>
          </p:cNvPr>
          <p:cNvSpPr txBox="1"/>
          <p:nvPr/>
        </p:nvSpPr>
        <p:spPr>
          <a:xfrm>
            <a:off x="2300150" y="435592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PointNet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FB8706-72ED-44F9-B4E3-7B56DF8DE945}"/>
              </a:ext>
            </a:extLst>
          </p:cNvPr>
          <p:cNvSpPr txBox="1"/>
          <p:nvPr/>
        </p:nvSpPr>
        <p:spPr>
          <a:xfrm>
            <a:off x="2300150" y="2989447"/>
            <a:ext cx="2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Graph-Transformer</a:t>
            </a: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MSG-GNN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AB8A26-51EA-4179-967E-F8546E855E5E}"/>
              </a:ext>
            </a:extLst>
          </p:cNvPr>
          <p:cNvSpPr txBox="1"/>
          <p:nvPr/>
        </p:nvSpPr>
        <p:spPr>
          <a:xfrm>
            <a:off x="2143626" y="5589057"/>
            <a:ext cx="2473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TC</a:t>
            </a:r>
          </a:p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Graph-Transformer</a:t>
            </a:r>
            <a:b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MSG-GNN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5D54F-514A-4E04-B4E0-D9FE79849976}"/>
              </a:ext>
            </a:extLst>
          </p:cNvPr>
          <p:cNvSpPr txBox="1"/>
          <p:nvPr/>
        </p:nvSpPr>
        <p:spPr>
          <a:xfrm>
            <a:off x="2300150" y="4289252"/>
            <a:ext cx="2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TC</a:t>
            </a:r>
          </a:p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K-Hop GNN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A8C95-9EDE-4931-ADDD-18098740A1CF}"/>
              </a:ext>
            </a:extLst>
          </p:cNvPr>
          <p:cNvSpPr txBox="1"/>
          <p:nvPr/>
        </p:nvSpPr>
        <p:spPr>
          <a:xfrm>
            <a:off x="8818492" y="-1950594"/>
            <a:ext cx="2543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Sequence 500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F091C4-02C0-486E-9E80-7530BE3189CF}"/>
              </a:ext>
            </a:extLst>
          </p:cNvPr>
          <p:cNvSpPr txBox="1"/>
          <p:nvPr/>
        </p:nvSpPr>
        <p:spPr>
          <a:xfrm>
            <a:off x="2337340" y="-1214545"/>
            <a:ext cx="216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Ground-truth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1F63FF-7319-4A74-980A-9A5E024DF38B}"/>
              </a:ext>
            </a:extLst>
          </p:cNvPr>
          <p:cNvSpPr txBox="1"/>
          <p:nvPr/>
        </p:nvSpPr>
        <p:spPr>
          <a:xfrm>
            <a:off x="5906079" y="-342378"/>
            <a:ext cx="243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 Error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E101A1-ABDA-4932-84FD-C5AC94631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6" t="10831" r="9589"/>
          <a:stretch/>
        </p:blipFill>
        <p:spPr>
          <a:xfrm>
            <a:off x="6205526" y="84720"/>
            <a:ext cx="1794151" cy="13045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F329FB-11A0-4480-9A71-830C05CBD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4" t="10831" r="9590"/>
          <a:stretch/>
        </p:blipFill>
        <p:spPr>
          <a:xfrm>
            <a:off x="6205526" y="1432950"/>
            <a:ext cx="1794152" cy="130458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571D293-EEE5-4C3F-8651-EC7B81A945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10794" r="41627"/>
          <a:stretch/>
        </p:blipFill>
        <p:spPr>
          <a:xfrm>
            <a:off x="4301848" y="2737536"/>
            <a:ext cx="1794152" cy="130511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69403A-5B63-4942-BA8E-1076D342BE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5" t="10794" r="9589"/>
          <a:stretch/>
        </p:blipFill>
        <p:spPr>
          <a:xfrm>
            <a:off x="6205525" y="2781180"/>
            <a:ext cx="1794152" cy="130511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7ABB5D8-EBC6-43D5-9E97-B4D0D0F9EB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3" t="10794" r="41736"/>
          <a:stretch/>
        </p:blipFill>
        <p:spPr>
          <a:xfrm>
            <a:off x="4360984" y="4096830"/>
            <a:ext cx="1735016" cy="13051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331CE85-A036-4E22-8492-582924EB20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8" t="10794" r="9511"/>
          <a:stretch/>
        </p:blipFill>
        <p:spPr>
          <a:xfrm>
            <a:off x="6235093" y="4086299"/>
            <a:ext cx="1735016" cy="13051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5E7C3C-07D9-4325-8F1E-D80C771357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57" t="10794" r="41627"/>
          <a:stretch/>
        </p:blipFill>
        <p:spPr>
          <a:xfrm>
            <a:off x="4331416" y="5475386"/>
            <a:ext cx="1794152" cy="13051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BF92CB-3170-4AE7-8584-98C971E1C3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2" t="10794" r="9682"/>
          <a:stretch/>
        </p:blipFill>
        <p:spPr>
          <a:xfrm>
            <a:off x="6175957" y="5488220"/>
            <a:ext cx="1794152" cy="13051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BB3B8-73E2-41C2-B4BB-905839BF21D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2" t="10794" r="41342"/>
          <a:stretch/>
        </p:blipFill>
        <p:spPr>
          <a:xfrm>
            <a:off x="8315376" y="5488219"/>
            <a:ext cx="1794151" cy="130512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BCF5637-44A1-49A3-A61A-38FAB5CD74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03" t="10794" r="9667"/>
          <a:stretch/>
        </p:blipFill>
        <p:spPr>
          <a:xfrm>
            <a:off x="10269936" y="5488219"/>
            <a:ext cx="1735016" cy="1305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C1938F-CA8B-4341-92DE-821DB0958BA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6" t="10794" r="41438"/>
          <a:stretch/>
        </p:blipFill>
        <p:spPr>
          <a:xfrm>
            <a:off x="8315376" y="4096828"/>
            <a:ext cx="1794152" cy="130512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6B49DD-CF10-47E2-AB64-2F3097D67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0" t="9355" r="9345"/>
          <a:stretch/>
        </p:blipFill>
        <p:spPr>
          <a:xfrm>
            <a:off x="10229360" y="4141976"/>
            <a:ext cx="1794153" cy="1326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46194B-10BE-4B52-B92C-5017DECCBE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1" t="10794" r="41624"/>
          <a:stretch/>
        </p:blipFill>
        <p:spPr>
          <a:xfrm>
            <a:off x="8343252" y="94127"/>
            <a:ext cx="1794151" cy="13051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AC3F097-731D-4419-B086-83EA1D4BAC1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78" t="10794" r="9707"/>
          <a:stretch/>
        </p:blipFill>
        <p:spPr>
          <a:xfrm>
            <a:off x="10210800" y="94127"/>
            <a:ext cx="1794152" cy="13051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A92EE1-37E2-4738-B42F-E4AE3EF5BFB4}"/>
              </a:ext>
            </a:extLst>
          </p:cNvPr>
          <p:cNvSpPr txBox="1"/>
          <p:nvPr/>
        </p:nvSpPr>
        <p:spPr>
          <a:xfrm>
            <a:off x="5140303" y="-1985190"/>
            <a:ext cx="2543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Sequence 200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AD7921-C8FF-439B-9971-31EEBCD1860E}"/>
              </a:ext>
            </a:extLst>
          </p:cNvPr>
          <p:cNvSpPr txBox="1"/>
          <p:nvPr/>
        </p:nvSpPr>
        <p:spPr>
          <a:xfrm>
            <a:off x="4075093" y="-335053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BCECF2-FCB0-4024-A616-35CCF5EE00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3" t="10794" r="41746"/>
          <a:stretch/>
        </p:blipFill>
        <p:spPr>
          <a:xfrm>
            <a:off x="8372819" y="2846487"/>
            <a:ext cx="1735016" cy="13051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B26D17-2B56-489E-B3B2-871E4E6AC18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0" t="10263" r="41614"/>
          <a:stretch/>
        </p:blipFill>
        <p:spPr>
          <a:xfrm>
            <a:off x="8315376" y="1512022"/>
            <a:ext cx="1794151" cy="131288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0CB2078-629F-4FC8-A588-C611977879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4" t="10263" r="9230"/>
          <a:stretch/>
        </p:blipFill>
        <p:spPr>
          <a:xfrm>
            <a:off x="10269936" y="1512022"/>
            <a:ext cx="1794153" cy="131288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E59C2A-7904-4032-B834-800AC0AB914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6" t="10794" r="9769"/>
          <a:stretch/>
        </p:blipFill>
        <p:spPr>
          <a:xfrm>
            <a:off x="10210800" y="2781178"/>
            <a:ext cx="1794152" cy="130512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716CA4D-99D6-4333-8A03-EFF6E924C0AE}"/>
              </a:ext>
            </a:extLst>
          </p:cNvPr>
          <p:cNvSpPr/>
          <p:nvPr/>
        </p:nvSpPr>
        <p:spPr>
          <a:xfrm>
            <a:off x="7003890" y="-1342881"/>
            <a:ext cx="72000" cy="72000"/>
          </a:xfrm>
          <a:prstGeom prst="ellipse">
            <a:avLst/>
          </a:prstGeom>
          <a:solidFill>
            <a:srgbClr val="2DD000"/>
          </a:solidFill>
          <a:ln>
            <a:solidFill>
              <a:srgbClr val="2DD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78B103B-400C-4674-9991-F942AB83DB88}"/>
              </a:ext>
            </a:extLst>
          </p:cNvPr>
          <p:cNvSpPr/>
          <p:nvPr/>
        </p:nvSpPr>
        <p:spPr>
          <a:xfrm>
            <a:off x="7003890" y="-1163354"/>
            <a:ext cx="72000" cy="72000"/>
          </a:xfrm>
          <a:prstGeom prst="ellipse">
            <a:avLst/>
          </a:prstGeom>
          <a:solidFill>
            <a:srgbClr val="DC1D00"/>
          </a:solidFill>
          <a:ln>
            <a:solidFill>
              <a:srgbClr val="DC1D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006891-692D-42E4-A969-AA8094CDAAE1}"/>
              </a:ext>
            </a:extLst>
          </p:cNvPr>
          <p:cNvSpPr txBox="1"/>
          <p:nvPr/>
        </p:nvSpPr>
        <p:spPr>
          <a:xfrm>
            <a:off x="7075890" y="-1461947"/>
            <a:ext cx="1368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True point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63AFB07-2B62-4D22-9AB4-B82B479022F0}"/>
              </a:ext>
            </a:extLst>
          </p:cNvPr>
          <p:cNvSpPr txBox="1"/>
          <p:nvPr/>
        </p:nvSpPr>
        <p:spPr>
          <a:xfrm>
            <a:off x="7075890" y="-1253565"/>
            <a:ext cx="1368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Noise point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8C179B4-50BA-4036-BB25-8AB1A1FF5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2" t="10831" r="73749" b="3631"/>
          <a:stretch/>
        </p:blipFill>
        <p:spPr>
          <a:xfrm>
            <a:off x="5140303" y="-1639784"/>
            <a:ext cx="1814194" cy="12514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FAA1B6B-E078-4A85-8EDC-34E9F1F5B2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3" t="10794" r="73760"/>
          <a:stretch/>
        </p:blipFill>
        <p:spPr>
          <a:xfrm>
            <a:off x="9224027" y="-1581349"/>
            <a:ext cx="1784626" cy="130512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6B8B3F1-64AE-4E5E-A677-32AEF09C62E8}"/>
              </a:ext>
            </a:extLst>
          </p:cNvPr>
          <p:cNvSpPr txBox="1"/>
          <p:nvPr/>
        </p:nvSpPr>
        <p:spPr>
          <a:xfrm>
            <a:off x="9937982" y="-361474"/>
            <a:ext cx="2437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 Error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E15AAC-BCE5-4847-81AF-550F1DD9A85C}"/>
              </a:ext>
            </a:extLst>
          </p:cNvPr>
          <p:cNvSpPr txBox="1"/>
          <p:nvPr/>
        </p:nvSpPr>
        <p:spPr>
          <a:xfrm>
            <a:off x="8106996" y="-35414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Prediction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2782E5D-2204-46CB-B735-A24EE3BEA7B5}"/>
              </a:ext>
            </a:extLst>
          </p:cNvPr>
          <p:cNvSpPr/>
          <p:nvPr/>
        </p:nvSpPr>
        <p:spPr>
          <a:xfrm>
            <a:off x="10967587" y="-1266742"/>
            <a:ext cx="72000" cy="72000"/>
          </a:xfrm>
          <a:prstGeom prst="ellipse">
            <a:avLst/>
          </a:prstGeom>
          <a:solidFill>
            <a:srgbClr val="2DD000"/>
          </a:solidFill>
          <a:ln>
            <a:solidFill>
              <a:srgbClr val="2DD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6607FBE-D71F-4ECE-B46A-8E066938DDF6}"/>
              </a:ext>
            </a:extLst>
          </p:cNvPr>
          <p:cNvSpPr/>
          <p:nvPr/>
        </p:nvSpPr>
        <p:spPr>
          <a:xfrm>
            <a:off x="10967587" y="-1087215"/>
            <a:ext cx="72000" cy="72000"/>
          </a:xfrm>
          <a:prstGeom prst="ellipse">
            <a:avLst/>
          </a:prstGeom>
          <a:solidFill>
            <a:srgbClr val="DC1D00"/>
          </a:solidFill>
          <a:ln>
            <a:solidFill>
              <a:srgbClr val="DC1D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B200E48-DE35-408C-A544-89CF9F2BAC33}"/>
              </a:ext>
            </a:extLst>
          </p:cNvPr>
          <p:cNvSpPr txBox="1"/>
          <p:nvPr/>
        </p:nvSpPr>
        <p:spPr>
          <a:xfrm>
            <a:off x="11039587" y="-1385808"/>
            <a:ext cx="1368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True point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105966-779E-4432-8FBE-E5D160F01B98}"/>
              </a:ext>
            </a:extLst>
          </p:cNvPr>
          <p:cNvSpPr txBox="1"/>
          <p:nvPr/>
        </p:nvSpPr>
        <p:spPr>
          <a:xfrm>
            <a:off x="11039587" y="-1177426"/>
            <a:ext cx="13688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Noise point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E30F32-F96E-4E6D-AE5D-FC0C0BE8CB93}"/>
              </a:ext>
            </a:extLst>
          </p:cNvPr>
          <p:cNvSpPr/>
          <p:nvPr/>
        </p:nvSpPr>
        <p:spPr>
          <a:xfrm>
            <a:off x="-4752761" y="-1000359"/>
            <a:ext cx="3983505" cy="88663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B257E1D-B628-4968-A135-F7C46803D8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1163811" y="6094336"/>
            <a:ext cx="139648" cy="16669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9BFF9E3-3DF2-4F9E-8F41-297BB2AB60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915179" y="7483348"/>
            <a:ext cx="139648" cy="166697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F53C73D-5B4C-4260-9C2B-7CA16A153F1D}"/>
              </a:ext>
            </a:extLst>
          </p:cNvPr>
          <p:cNvCxnSpPr>
            <a:cxnSpLocks/>
          </p:cNvCxnSpPr>
          <p:nvPr/>
        </p:nvCxnSpPr>
        <p:spPr>
          <a:xfrm flipH="1">
            <a:off x="14270763" y="-1536111"/>
            <a:ext cx="27873" cy="876519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80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>
            <a:extLst>
              <a:ext uri="{FF2B5EF4-FFF2-40B4-BE49-F238E27FC236}">
                <a16:creationId xmlns:a16="http://schemas.microsoft.com/office/drawing/2014/main" id="{36616C8D-96E9-4149-A996-E34A564B7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824" y="4906531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00EB9117-5489-4434-9781-FA0D5FCC5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64" y="4891214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498BB351-3FED-48CC-85E0-2ABF8AD08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64" y="2933635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>
            <a:extLst>
              <a:ext uri="{FF2B5EF4-FFF2-40B4-BE49-F238E27FC236}">
                <a16:creationId xmlns:a16="http://schemas.microsoft.com/office/drawing/2014/main" id="{9C8BBBBC-5962-46A0-A5E0-F2AA2AB55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070" y="4891214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>
            <a:extLst>
              <a:ext uri="{FF2B5EF4-FFF2-40B4-BE49-F238E27FC236}">
                <a16:creationId xmlns:a16="http://schemas.microsoft.com/office/drawing/2014/main" id="{4552281E-7F9C-4C0A-8924-B8686E2C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254" y="2948952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0">
            <a:extLst>
              <a:ext uri="{FF2B5EF4-FFF2-40B4-BE49-F238E27FC236}">
                <a16:creationId xmlns:a16="http://schemas.microsoft.com/office/drawing/2014/main" id="{6E441100-FF10-4E75-83E8-24D1E8FEB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859" y="2948632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3F5B355-8E70-425B-ABF4-BAA250E5F912}"/>
              </a:ext>
            </a:extLst>
          </p:cNvPr>
          <p:cNvSpPr txBox="1"/>
          <p:nvPr/>
        </p:nvSpPr>
        <p:spPr>
          <a:xfrm>
            <a:off x="1937454" y="2321635"/>
            <a:ext cx="2046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K-Hop-GNN</a:t>
            </a:r>
          </a:p>
          <a:p>
            <a:pPr algn="ctr"/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6F87A4-0D57-4690-BA1C-6A1B98FC8CBF}"/>
                  </a:ext>
                </a:extLst>
              </p:cNvPr>
              <p:cNvSpPr txBox="1"/>
              <p:nvPr/>
            </p:nvSpPr>
            <p:spPr>
              <a:xfrm>
                <a:off x="4621866" y="2321635"/>
                <a:ext cx="2919283" cy="668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Stretched K-Hop-GNN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𝑔𝑟𝑎𝑝h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∗100)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6F87A4-0D57-4690-BA1C-6A1B98FC8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66" y="2321635"/>
                <a:ext cx="2919283" cy="668901"/>
              </a:xfrm>
              <a:prstGeom prst="rect">
                <a:avLst/>
              </a:prstGeom>
              <a:blipFill>
                <a:blip r:embed="rId8"/>
                <a:stretch>
                  <a:fillRect t="-6364"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56A467-ECEB-4FAD-99C6-83A2669AF412}"/>
                  </a:ext>
                </a:extLst>
              </p:cNvPr>
              <p:cNvSpPr txBox="1"/>
              <p:nvPr/>
            </p:nvSpPr>
            <p:spPr>
              <a:xfrm>
                <a:off x="8044843" y="2321635"/>
                <a:ext cx="2919283" cy="668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Squashed K-Hop-GNN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𝑔𝑟𝑎𝑝h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056A467-ECEB-4FAD-99C6-83A2669AF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43" y="2321635"/>
                <a:ext cx="2919283" cy="668901"/>
              </a:xfrm>
              <a:prstGeom prst="rect">
                <a:avLst/>
              </a:prstGeom>
              <a:blipFill>
                <a:blip r:embed="rId9"/>
                <a:stretch>
                  <a:fillRect t="-6364"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3BC6F6-7E8E-44EF-AB36-735D092F6D74}"/>
                  </a:ext>
                </a:extLst>
              </p:cNvPr>
              <p:cNvSpPr txBox="1"/>
              <p:nvPr/>
            </p:nvSpPr>
            <p:spPr>
              <a:xfrm>
                <a:off x="598951" y="3321307"/>
                <a:ext cx="8248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View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D3BC6F6-7E8E-44EF-AB36-735D092F6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51" y="3321307"/>
                <a:ext cx="824814" cy="707886"/>
              </a:xfrm>
              <a:prstGeom prst="rect">
                <a:avLst/>
              </a:prstGeom>
              <a:blipFill>
                <a:blip r:embed="rId10"/>
                <a:stretch>
                  <a:fillRect l="-2206" r="-1471"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480CF7-2CD7-431A-B9A2-2A4E0CFE695B}"/>
                  </a:ext>
                </a:extLst>
              </p:cNvPr>
              <p:cNvSpPr txBox="1"/>
              <p:nvPr/>
            </p:nvSpPr>
            <p:spPr>
              <a:xfrm>
                <a:off x="11206177" y="2321635"/>
                <a:ext cx="2919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T-Net K-Hop-GNN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𝑇𝑛𝑒𝑡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480CF7-2CD7-431A-B9A2-2A4E0CFE6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6177" y="2321635"/>
                <a:ext cx="2919283" cy="646331"/>
              </a:xfrm>
              <a:prstGeom prst="rect">
                <a:avLst/>
              </a:prstGeom>
              <a:blipFill>
                <a:blip r:embed="rId11"/>
                <a:stretch>
                  <a:fillRect t="-6604" b="-75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F91C8EC-C224-410C-9435-75D64C90C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593" y="4961893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E127A45-4B3D-44F5-82A8-0A44C48D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600" y="3009369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6BC44B-6B57-46E6-9AC6-AC5034384CFC}"/>
                  </a:ext>
                </a:extLst>
              </p:cNvPr>
              <p:cNvSpPr txBox="1"/>
              <p:nvPr/>
            </p:nvSpPr>
            <p:spPr>
              <a:xfrm>
                <a:off x="559591" y="5345635"/>
                <a:ext cx="9035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𝑥𝑧</m:t>
                      </m:r>
                    </m:oMath>
                  </m:oMathPara>
                </a14:m>
                <a:endParaRPr lang="en-US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View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6BC44B-6B57-46E6-9AC6-AC5034384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91" y="5345635"/>
                <a:ext cx="903535" cy="707886"/>
              </a:xfrm>
              <a:prstGeom prst="rect">
                <a:avLst/>
              </a:prstGeom>
              <a:blipFill>
                <a:blip r:embed="rId14"/>
                <a:stretch>
                  <a:fillRect b="-14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853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D91A60-F15B-4399-8EE3-EBB60674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6" y="0"/>
            <a:ext cx="117249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40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55A7B6CD-82E4-4EE2-9264-CB0171980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31" y="0"/>
            <a:ext cx="12022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63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7A5BAC9-439A-4724-A84F-95C8B580E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67" y="-4312"/>
            <a:ext cx="12192000" cy="14630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5F2BEF-4CF5-4410-ADF1-2074A720145E}"/>
              </a:ext>
            </a:extLst>
          </p:cNvPr>
          <p:cNvSpPr txBox="1"/>
          <p:nvPr/>
        </p:nvSpPr>
        <p:spPr>
          <a:xfrm>
            <a:off x="176168" y="109057"/>
            <a:ext cx="12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CDF35-25B1-4416-82D3-0BA2402B7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632" y="5865070"/>
            <a:ext cx="12192000" cy="1463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B325A8-2EF8-4E75-9C1A-16835D163EE7}"/>
              </a:ext>
            </a:extLst>
          </p:cNvPr>
          <p:cNvSpPr txBox="1"/>
          <p:nvPr/>
        </p:nvSpPr>
        <p:spPr>
          <a:xfrm>
            <a:off x="-620247" y="6788177"/>
            <a:ext cx="129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K-Hop v11_lr3_r0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D36EA-11FF-476B-88E8-C8064D69A852}"/>
              </a:ext>
            </a:extLst>
          </p:cNvPr>
          <p:cNvSpPr txBox="1"/>
          <p:nvPr/>
        </p:nvSpPr>
        <p:spPr>
          <a:xfrm>
            <a:off x="-238328" y="1762368"/>
            <a:ext cx="129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PointNet</a:t>
            </a:r>
          </a:p>
          <a:p>
            <a:r>
              <a:rPr lang="en-US" dirty="0"/>
              <a:t>V11 _r0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F6CE71-ACA5-47CC-A2B7-79F9152DE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168" y="-1671529"/>
            <a:ext cx="12192000" cy="1463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CAD1A-2580-4FB3-A384-E42A1626C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3" y="1487945"/>
            <a:ext cx="10252929" cy="1537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EE29CD-3AB2-4EBF-BBF9-E0038FD716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5" y="7454196"/>
            <a:ext cx="12192000" cy="146304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7F77A21-A085-48A8-B68B-FF2B83A2D975}"/>
              </a:ext>
            </a:extLst>
          </p:cNvPr>
          <p:cNvCxnSpPr/>
          <p:nvPr/>
        </p:nvCxnSpPr>
        <p:spPr>
          <a:xfrm flipV="1">
            <a:off x="-887098" y="5229214"/>
            <a:ext cx="16126690" cy="66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2978CA7-BF15-43CC-91AF-C406775CCD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328" y="3330275"/>
            <a:ext cx="1219200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62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9CBC99-DC16-4382-9D2A-9B2CE4E02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747" y="1359497"/>
            <a:ext cx="12192000" cy="1463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04AEF-4314-479B-A506-955D2BE27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7480"/>
            <a:ext cx="12192000" cy="1463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B3F3A2-0652-4914-87C0-A377970FA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0520"/>
            <a:ext cx="1219200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91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AE9982-8BBA-4AEE-8FE4-2444EC4E040B}"/>
              </a:ext>
            </a:extLst>
          </p:cNvPr>
          <p:cNvSpPr txBox="1"/>
          <p:nvPr/>
        </p:nvSpPr>
        <p:spPr>
          <a:xfrm>
            <a:off x="2468481" y="2122455"/>
            <a:ext cx="8151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PointNet</a:t>
            </a:r>
            <a:endParaRPr lang="en-GB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B5C53-F9C9-4E2D-92EB-7C4E55FD8CE0}"/>
              </a:ext>
            </a:extLst>
          </p:cNvPr>
          <p:cNvSpPr txBox="1"/>
          <p:nvPr/>
        </p:nvSpPr>
        <p:spPr>
          <a:xfrm>
            <a:off x="4563626" y="2122455"/>
            <a:ext cx="15323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K-Hop GNN</a:t>
            </a:r>
            <a:endParaRPr lang="en-GB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A8C5A8-3493-4F3C-AB0D-02C12A6CF6DA}"/>
              </a:ext>
            </a:extLst>
          </p:cNvPr>
          <p:cNvSpPr txBox="1"/>
          <p:nvPr/>
        </p:nvSpPr>
        <p:spPr>
          <a:xfrm>
            <a:off x="6603201" y="2079486"/>
            <a:ext cx="1592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Graph Transformer</a:t>
            </a:r>
            <a:endParaRPr lang="en-GB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B1D5C8-8A18-413A-8C60-CE22CFDAD581}"/>
              </a:ext>
            </a:extLst>
          </p:cNvPr>
          <p:cNvSpPr txBox="1"/>
          <p:nvPr/>
        </p:nvSpPr>
        <p:spPr>
          <a:xfrm>
            <a:off x="6738509" y="1183712"/>
            <a:ext cx="15922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sz="11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TCGraph</a:t>
            </a:r>
            <a:r>
              <a:rPr lang="en-US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Transformer</a:t>
            </a:r>
            <a:endParaRPr lang="en-GB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F7B482-3FFA-48FD-A516-83FC1B5A9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8" t="11949" r="58116" b="10804"/>
          <a:stretch/>
        </p:blipFill>
        <p:spPr>
          <a:xfrm>
            <a:off x="6486567" y="2400086"/>
            <a:ext cx="912741" cy="1130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071BF4-736D-4125-ACDD-2EB9657D67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5" t="12454" r="58111" b="13011"/>
          <a:stretch/>
        </p:blipFill>
        <p:spPr>
          <a:xfrm>
            <a:off x="5051510" y="2413618"/>
            <a:ext cx="912742" cy="11301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584E6D-4394-4377-BC3A-EEE4F303D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39" t="10212" r="9859" b="14198"/>
          <a:stretch/>
        </p:blipFill>
        <p:spPr>
          <a:xfrm>
            <a:off x="1176077" y="-438843"/>
            <a:ext cx="1846817" cy="2300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C2351E-22C0-4C58-A52B-9773FF17CB22}"/>
              </a:ext>
            </a:extLst>
          </p:cNvPr>
          <p:cNvSpPr txBox="1"/>
          <p:nvPr/>
        </p:nvSpPr>
        <p:spPr>
          <a:xfrm>
            <a:off x="2442692" y="4398233"/>
            <a:ext cx="2120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Ground-truth point cloud</a:t>
            </a:r>
            <a:endParaRPr lang="en-GB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5F3E5C-0C6A-4342-A6E5-780F0391A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t="12205" r="70553" b="12205"/>
          <a:stretch/>
        </p:blipFill>
        <p:spPr>
          <a:xfrm>
            <a:off x="441863" y="2413618"/>
            <a:ext cx="912742" cy="1136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548129-532B-4333-B16A-4EE6A7BA0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210" y="5156413"/>
            <a:ext cx="12192000" cy="1463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EE5626-08A8-40AE-A634-C192DA6D77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48" y="3561657"/>
            <a:ext cx="11480563" cy="13776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72B4B7-647A-47E6-B12A-20F3C7835B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8" t="-9309" r="-4249" b="12037"/>
          <a:stretch/>
        </p:blipFill>
        <p:spPr>
          <a:xfrm>
            <a:off x="4286775" y="518758"/>
            <a:ext cx="9202722" cy="1463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004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174A5E-8E7F-48DF-98A8-8C85DEF30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51" t="4668" r="51010" b="8056"/>
          <a:stretch/>
        </p:blipFill>
        <p:spPr bwMode="auto">
          <a:xfrm>
            <a:off x="-981512" y="1224793"/>
            <a:ext cx="6954473" cy="183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59F653-1A7E-4164-A362-EE9680558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72" t="4668" b="8056"/>
          <a:stretch/>
        </p:blipFill>
        <p:spPr bwMode="auto">
          <a:xfrm>
            <a:off x="7550091" y="3516386"/>
            <a:ext cx="2636939" cy="183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398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3783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30764F4-B2CD-4C2C-876A-E2AC9D510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05" y="2800350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F295EC-1F3F-41C2-ADC1-B812407FC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505" y="661584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7075610-C374-4D2F-B9D8-257BD3DCD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68" y="2800350"/>
            <a:ext cx="289186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79A301E-20A8-4F25-BEF9-866D8AA53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68" y="661584"/>
            <a:ext cx="289186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3091A1E7-9B60-4003-B9B8-80E8133F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831" y="2826504"/>
            <a:ext cx="289186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E9BF3C5-D06E-4D0D-AB76-B9FD7D6D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027" y="661583"/>
            <a:ext cx="3068665" cy="19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82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https://lh4.googleusercontent.com/wJ7zH7E2xfge9MODTzHrCBLgXY7SLRagnlkbvchbz2me00oV4Xd0OitAWK7RFZ1YvioFRSzbPo7a9KvTtOrG8VPhMpXSdOLDzNt5P8Hb9BVH4RLPPxKSOGuds5tc-Nnh5-O_18FKPV6OgJ1zm9hL37F-qw=s2048">
            <a:extLst>
              <a:ext uri="{FF2B5EF4-FFF2-40B4-BE49-F238E27FC236}">
                <a16:creationId xmlns:a16="http://schemas.microsoft.com/office/drawing/2014/main" id="{AD583CB5-2666-44A7-AA78-84B5A620D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432" y="1941190"/>
            <a:ext cx="3153682" cy="191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7JDTsHHjaYkkbnmFcJkf9eqjrtHxazmErM_keJ2mSCNstbrW-EaWvbhD4r_-cO09Q58PvRDswZGNBVAalSEDT32d40OImY5q-TqbcN6n2orB15ZL9gzjlwbVE_WVGB2FAOeFg3rXGtYnUGhb2eIn3RjXxg=s2048">
            <a:extLst>
              <a:ext uri="{FF2B5EF4-FFF2-40B4-BE49-F238E27FC236}">
                <a16:creationId xmlns:a16="http://schemas.microsoft.com/office/drawing/2014/main" id="{E3FB39D9-7213-4744-9D9C-19F4DCB1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530" y="4177292"/>
            <a:ext cx="3033486" cy="18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s://lh5.googleusercontent.com/H5z_Khqz-UZ5GjF3HTI_stjSlW6J_KmY0w1r-jEjXSxu1ixpFIKS7CHys-kjqtlFR1WVjHCAr4PGboayGGojrkMnkf4FNk3dT1Bs9T-oTaofjU4d5lOu4LBINm1dkNrzbwBX-W4d1IIX_AwNAEEyXLYJhQ=s2048">
            <a:extLst>
              <a:ext uri="{FF2B5EF4-FFF2-40B4-BE49-F238E27FC236}">
                <a16:creationId xmlns:a16="http://schemas.microsoft.com/office/drawing/2014/main" id="{CE9F05B7-6F3D-4DFF-8447-14D42F9A3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2" y="4104327"/>
            <a:ext cx="3153682" cy="19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5.googleusercontent.com/-SaI0H8FEI8HLkZmvPnsDZSjlpvKtAhx_E-41ZjrFYFxDYbSoiFbP9BvLRx1JUDKfvs49E4sdA_Vn3Xrps0q38RxJLxV0j5MB3eV8L-3F1A2Amg7kQVh5dXufbZBA2k94k3OAvLh-enSqbmhydQoa08WAw=s2048">
            <a:extLst>
              <a:ext uri="{FF2B5EF4-FFF2-40B4-BE49-F238E27FC236}">
                <a16:creationId xmlns:a16="http://schemas.microsoft.com/office/drawing/2014/main" id="{B6BC66BF-CF16-4B1D-853F-2E42F0E7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2" y="1893508"/>
            <a:ext cx="3153682" cy="191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0C05A-27EE-4DB8-B9AF-F75F79B6661E}"/>
              </a:ext>
            </a:extLst>
          </p:cNvPr>
          <p:cNvSpPr txBox="1"/>
          <p:nvPr/>
        </p:nvSpPr>
        <p:spPr>
          <a:xfrm>
            <a:off x="1986546" y="1524176"/>
            <a:ext cx="2046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K-Hop-GNN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293891-6C83-45CC-ADC4-176BEAC05383}"/>
                  </a:ext>
                </a:extLst>
              </p:cNvPr>
              <p:cNvSpPr txBox="1"/>
              <p:nvPr/>
            </p:nvSpPr>
            <p:spPr>
              <a:xfrm>
                <a:off x="5239920" y="1294859"/>
                <a:ext cx="2919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Screech K-Hop-GNN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∗100)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293891-6C83-45CC-ADC4-176BEAC05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920" y="1294859"/>
                <a:ext cx="2919283" cy="646331"/>
              </a:xfrm>
              <a:prstGeom prst="rect">
                <a:avLst/>
              </a:prstGeom>
              <a:blipFill>
                <a:blip r:embed="rId6"/>
                <a:stretch>
                  <a:fillRect t="-5660" b="-84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EC0636-EB70-4500-A33D-03D39896D5EC}"/>
                  </a:ext>
                </a:extLst>
              </p:cNvPr>
              <p:cNvSpPr txBox="1"/>
              <p:nvPr/>
            </p:nvSpPr>
            <p:spPr>
              <a:xfrm>
                <a:off x="8745812" y="1294859"/>
                <a:ext cx="29192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Squashed K-Hop-GNN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∗0)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EC0636-EB70-4500-A33D-03D39896D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5812" y="1294859"/>
                <a:ext cx="2919283" cy="646331"/>
              </a:xfrm>
              <a:prstGeom prst="rect">
                <a:avLst/>
              </a:prstGeom>
              <a:blipFill>
                <a:blip r:embed="rId8"/>
                <a:stretch>
                  <a:fillRect t="-5660" b="-84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6561DF8-82FA-43DB-BBCE-DDCF1F957121}"/>
              </a:ext>
            </a:extLst>
          </p:cNvPr>
          <p:cNvSpPr/>
          <p:nvPr/>
        </p:nvSpPr>
        <p:spPr>
          <a:xfrm>
            <a:off x="8745811" y="4177292"/>
            <a:ext cx="2919283" cy="1841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A9C4A-695C-48DC-8EB1-3FE09C1137CC}"/>
              </a:ext>
            </a:extLst>
          </p:cNvPr>
          <p:cNvSpPr/>
          <p:nvPr/>
        </p:nvSpPr>
        <p:spPr>
          <a:xfrm>
            <a:off x="8745812" y="2014156"/>
            <a:ext cx="2919283" cy="18414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946FC-0E6C-479A-9E18-EB4D08105660}"/>
              </a:ext>
            </a:extLst>
          </p:cNvPr>
          <p:cNvSpPr txBox="1"/>
          <p:nvPr/>
        </p:nvSpPr>
        <p:spPr>
          <a:xfrm>
            <a:off x="1084226" y="2666068"/>
            <a:ext cx="4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35BE28-65BB-4491-A864-9E9193B99F37}"/>
              </a:ext>
            </a:extLst>
          </p:cNvPr>
          <p:cNvSpPr txBox="1"/>
          <p:nvPr/>
        </p:nvSpPr>
        <p:spPr>
          <a:xfrm>
            <a:off x="2775270" y="3762871"/>
            <a:ext cx="4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32078-D1AD-4C48-97C2-3E45BAC7838C}"/>
              </a:ext>
            </a:extLst>
          </p:cNvPr>
          <p:cNvSpPr txBox="1"/>
          <p:nvPr/>
        </p:nvSpPr>
        <p:spPr>
          <a:xfrm>
            <a:off x="1084225" y="4876886"/>
            <a:ext cx="4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891ECC-BE6E-4CC7-A566-2DEF2C90A9DE}"/>
              </a:ext>
            </a:extLst>
          </p:cNvPr>
          <p:cNvSpPr txBox="1"/>
          <p:nvPr/>
        </p:nvSpPr>
        <p:spPr>
          <a:xfrm>
            <a:off x="2775270" y="5945813"/>
            <a:ext cx="4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3263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EC7C798-E9FD-40CD-982E-86B08152DAD2}"/>
              </a:ext>
            </a:extLst>
          </p:cNvPr>
          <p:cNvSpPr/>
          <p:nvPr/>
        </p:nvSpPr>
        <p:spPr>
          <a:xfrm>
            <a:off x="2076451" y="1529169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DA88FDC-D269-4BE2-B1E4-E393049DECE1}"/>
              </a:ext>
            </a:extLst>
          </p:cNvPr>
          <p:cNvSpPr/>
          <p:nvPr/>
        </p:nvSpPr>
        <p:spPr>
          <a:xfrm>
            <a:off x="2917053" y="256862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E41F6E-05D1-492A-AB45-420F59C0D29F}"/>
              </a:ext>
            </a:extLst>
          </p:cNvPr>
          <p:cNvSpPr/>
          <p:nvPr/>
        </p:nvSpPr>
        <p:spPr>
          <a:xfrm>
            <a:off x="2982030" y="240833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A11DA-23AB-4061-BC2D-08C7AB9F2159}"/>
              </a:ext>
            </a:extLst>
          </p:cNvPr>
          <p:cNvSpPr/>
          <p:nvPr/>
        </p:nvSpPr>
        <p:spPr>
          <a:xfrm>
            <a:off x="3027030" y="1547608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A6318F5-8F7D-4C82-9F11-A7E571B47CB9}"/>
              </a:ext>
            </a:extLst>
          </p:cNvPr>
          <p:cNvSpPr/>
          <p:nvPr/>
        </p:nvSpPr>
        <p:spPr>
          <a:xfrm>
            <a:off x="3837030" y="2441227"/>
            <a:ext cx="90000" cy="90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59BEBA-D399-4936-8F3B-D0A65A75BD59}"/>
              </a:ext>
            </a:extLst>
          </p:cNvPr>
          <p:cNvSpPr/>
          <p:nvPr/>
        </p:nvSpPr>
        <p:spPr>
          <a:xfrm>
            <a:off x="3993772" y="1576341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86E2E9-6C63-4E38-A6C3-6C543EE4F849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072030" y="2453337"/>
            <a:ext cx="765000" cy="328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FDDB1F1-061D-45D9-AA71-0AEEFB04951D}"/>
              </a:ext>
            </a:extLst>
          </p:cNvPr>
          <p:cNvSpPr txBox="1"/>
          <p:nvPr/>
        </p:nvSpPr>
        <p:spPr>
          <a:xfrm>
            <a:off x="3770338" y="3259723"/>
            <a:ext cx="280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186340-900F-4D11-AD74-9B69BF5BB472}"/>
              </a:ext>
            </a:extLst>
          </p:cNvPr>
          <p:cNvSpPr txBox="1"/>
          <p:nvPr/>
        </p:nvSpPr>
        <p:spPr>
          <a:xfrm>
            <a:off x="4750311" y="3261742"/>
            <a:ext cx="698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 +1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E0EDD1-2341-49A3-85E7-4CABC2BC801A}"/>
              </a:ext>
            </a:extLst>
          </p:cNvPr>
          <p:cNvSpPr txBox="1"/>
          <p:nvPr/>
        </p:nvSpPr>
        <p:spPr>
          <a:xfrm>
            <a:off x="2504578" y="3259723"/>
            <a:ext cx="698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 -1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45645F-9372-404F-BCD2-7DF9E18B9D0F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3007053" y="2500849"/>
            <a:ext cx="829977" cy="112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8A6E782A-39DA-4A6C-AD06-D516C787C29A}"/>
              </a:ext>
            </a:extLst>
          </p:cNvPr>
          <p:cNvSpPr/>
          <p:nvPr/>
        </p:nvSpPr>
        <p:spPr>
          <a:xfrm>
            <a:off x="4982104" y="2416494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5C8575D-F56A-46DA-91CD-C6A968D4EEB5}"/>
              </a:ext>
            </a:extLst>
          </p:cNvPr>
          <p:cNvSpPr/>
          <p:nvPr/>
        </p:nvSpPr>
        <p:spPr>
          <a:xfrm>
            <a:off x="2780970" y="2203296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C443CE3-05C3-472B-9D96-5272EAEA97B5}"/>
              </a:ext>
            </a:extLst>
          </p:cNvPr>
          <p:cNvSpPr/>
          <p:nvPr/>
        </p:nvSpPr>
        <p:spPr>
          <a:xfrm>
            <a:off x="2890715" y="229304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6CEFF2E-7297-4C13-92CD-6133BD2F4E01}"/>
              </a:ext>
            </a:extLst>
          </p:cNvPr>
          <p:cNvCxnSpPr>
            <a:cxnSpLocks/>
            <a:stCxn id="12" idx="6"/>
            <a:endCxn id="50" idx="2"/>
          </p:cNvCxnSpPr>
          <p:nvPr/>
        </p:nvCxnSpPr>
        <p:spPr>
          <a:xfrm flipV="1">
            <a:off x="3927030" y="2461494"/>
            <a:ext cx="1055074" cy="247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0A64FED-8C25-4561-8FDF-5F969B1821C2}"/>
              </a:ext>
            </a:extLst>
          </p:cNvPr>
          <p:cNvSpPr/>
          <p:nvPr/>
        </p:nvSpPr>
        <p:spPr>
          <a:xfrm>
            <a:off x="4918345" y="2295291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A69D751-8B9D-4100-A010-EC301FF919FE}"/>
              </a:ext>
            </a:extLst>
          </p:cNvPr>
          <p:cNvCxnSpPr>
            <a:cxnSpLocks/>
            <a:stCxn id="12" idx="6"/>
            <a:endCxn id="60" idx="3"/>
          </p:cNvCxnSpPr>
          <p:nvPr/>
        </p:nvCxnSpPr>
        <p:spPr>
          <a:xfrm flipV="1">
            <a:off x="3927030" y="2372111"/>
            <a:ext cx="1004495" cy="11411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6141CF6C-5346-42E4-8E2B-E54383171619}"/>
              </a:ext>
            </a:extLst>
          </p:cNvPr>
          <p:cNvSpPr/>
          <p:nvPr/>
        </p:nvSpPr>
        <p:spPr>
          <a:xfrm>
            <a:off x="4947145" y="258269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6414EF0-FD64-4867-8B12-9F838DBC35BC}"/>
              </a:ext>
            </a:extLst>
          </p:cNvPr>
          <p:cNvSpPr/>
          <p:nvPr/>
        </p:nvSpPr>
        <p:spPr>
          <a:xfrm>
            <a:off x="4703812" y="2121972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76F9C88-DD27-46E5-BEA5-39C919DB8D39}"/>
              </a:ext>
            </a:extLst>
          </p:cNvPr>
          <p:cNvSpPr/>
          <p:nvPr/>
        </p:nvSpPr>
        <p:spPr>
          <a:xfrm>
            <a:off x="2640391" y="2162078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49F5138-FA54-4E03-B901-077EF10AC123}"/>
              </a:ext>
            </a:extLst>
          </p:cNvPr>
          <p:cNvSpPr/>
          <p:nvPr/>
        </p:nvSpPr>
        <p:spPr>
          <a:xfrm>
            <a:off x="2807374" y="2710901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B511831-B4AA-4BBF-82EE-8D7E1FBF2520}"/>
              </a:ext>
            </a:extLst>
          </p:cNvPr>
          <p:cNvSpPr/>
          <p:nvPr/>
        </p:nvSpPr>
        <p:spPr>
          <a:xfrm>
            <a:off x="4835480" y="2203296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A4B53D9-9C67-4D75-A2B0-691AECDA520D}"/>
              </a:ext>
            </a:extLst>
          </p:cNvPr>
          <p:cNvSpPr/>
          <p:nvPr/>
        </p:nvSpPr>
        <p:spPr>
          <a:xfrm>
            <a:off x="3748603" y="260044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F9CB49A-CE5C-4823-873E-57641DA06FE7}"/>
              </a:ext>
            </a:extLst>
          </p:cNvPr>
          <p:cNvSpPr/>
          <p:nvPr/>
        </p:nvSpPr>
        <p:spPr>
          <a:xfrm>
            <a:off x="3837030" y="2303844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B25F72D7-EB65-48EE-BEFB-5D997D9632C5}"/>
              </a:ext>
            </a:extLst>
          </p:cNvPr>
          <p:cNvSpPr/>
          <p:nvPr/>
        </p:nvSpPr>
        <p:spPr>
          <a:xfrm>
            <a:off x="3731549" y="2203296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56EB143E-EF3A-419C-AEAE-4E542581ED4E}"/>
              </a:ext>
            </a:extLst>
          </p:cNvPr>
          <p:cNvSpPr/>
          <p:nvPr/>
        </p:nvSpPr>
        <p:spPr>
          <a:xfrm>
            <a:off x="3591403" y="2155784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18870EC8-0AFB-4771-87C3-88A7D556D66D}"/>
              </a:ext>
            </a:extLst>
          </p:cNvPr>
          <p:cNvSpPr/>
          <p:nvPr/>
        </p:nvSpPr>
        <p:spPr>
          <a:xfrm>
            <a:off x="3591403" y="2750275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2DC8C69C-B656-4F8A-8A28-332978A38455}"/>
              </a:ext>
            </a:extLst>
          </p:cNvPr>
          <p:cNvSpPr/>
          <p:nvPr/>
        </p:nvSpPr>
        <p:spPr>
          <a:xfrm>
            <a:off x="4814567" y="2702086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ED4BC4B6-5E49-4268-9163-C61A09CC7A55}"/>
              </a:ext>
            </a:extLst>
          </p:cNvPr>
          <p:cNvSpPr txBox="1"/>
          <p:nvPr/>
        </p:nvSpPr>
        <p:spPr>
          <a:xfrm>
            <a:off x="2305895" y="850869"/>
            <a:ext cx="3580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Temporal-Consistency (TC) module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8468A97F-3FE1-4F39-AD27-9C87F0A93A2B}"/>
              </a:ext>
            </a:extLst>
          </p:cNvPr>
          <p:cNvSpPr/>
          <p:nvPr/>
        </p:nvSpPr>
        <p:spPr>
          <a:xfrm>
            <a:off x="4549782" y="2110784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E33E13FA-6F0C-48FD-B4C0-3CBD1631D16D}"/>
              </a:ext>
            </a:extLst>
          </p:cNvPr>
          <p:cNvSpPr/>
          <p:nvPr/>
        </p:nvSpPr>
        <p:spPr>
          <a:xfrm>
            <a:off x="3987511" y="2930085"/>
            <a:ext cx="90000" cy="90000"/>
          </a:xfrm>
          <a:prstGeom prst="ellipse">
            <a:avLst/>
          </a:prstGeom>
          <a:solidFill>
            <a:schemeClr val="accent4"/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661F4F0F-6667-4D72-A677-63442340A591}"/>
              </a:ext>
            </a:extLst>
          </p:cNvPr>
          <p:cNvSpPr/>
          <p:nvPr/>
        </p:nvSpPr>
        <p:spPr>
          <a:xfrm>
            <a:off x="5841318" y="1477318"/>
            <a:ext cx="90000" cy="90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C46C0D07-BC36-49F8-8E80-D831DDBA612A}"/>
              </a:ext>
            </a:extLst>
          </p:cNvPr>
          <p:cNvSpPr/>
          <p:nvPr/>
        </p:nvSpPr>
        <p:spPr>
          <a:xfrm>
            <a:off x="5841318" y="1659835"/>
            <a:ext cx="90000" cy="900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E23FBC7-E489-433C-B3D3-0B3227AAA288}"/>
              </a:ext>
            </a:extLst>
          </p:cNvPr>
          <p:cNvSpPr txBox="1"/>
          <p:nvPr/>
        </p:nvSpPr>
        <p:spPr>
          <a:xfrm>
            <a:off x="5820649" y="1398225"/>
            <a:ext cx="1330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Consistent point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BFA7834-2424-402E-A3E0-784904BE1788}"/>
              </a:ext>
            </a:extLst>
          </p:cNvPr>
          <p:cNvSpPr txBox="1"/>
          <p:nvPr/>
        </p:nvSpPr>
        <p:spPr>
          <a:xfrm>
            <a:off x="5788679" y="1575430"/>
            <a:ext cx="1330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Sporadic point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F9EE481-B89A-43BA-B8A1-107AF927B4C3}"/>
              </a:ext>
            </a:extLst>
          </p:cNvPr>
          <p:cNvSpPr/>
          <p:nvPr/>
        </p:nvSpPr>
        <p:spPr>
          <a:xfrm>
            <a:off x="7071127" y="3612603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F89B8B0-05F4-43AA-B29E-83D99FB6ECFE}"/>
              </a:ext>
            </a:extLst>
          </p:cNvPr>
          <p:cNvSpPr/>
          <p:nvPr/>
        </p:nvSpPr>
        <p:spPr>
          <a:xfrm>
            <a:off x="7893858" y="4635692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562520B-0CB2-4CFB-B28E-4CDE9B32EC9A}"/>
              </a:ext>
            </a:extLst>
          </p:cNvPr>
          <p:cNvSpPr/>
          <p:nvPr/>
        </p:nvSpPr>
        <p:spPr>
          <a:xfrm>
            <a:off x="7946959" y="4417970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45E9096-6AE0-4D70-BC71-3E6D556C341A}"/>
              </a:ext>
            </a:extLst>
          </p:cNvPr>
          <p:cNvSpPr/>
          <p:nvPr/>
        </p:nvSpPr>
        <p:spPr>
          <a:xfrm>
            <a:off x="8021706" y="3631042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36B9D84C-C7CF-4B15-96E3-43BD81583CF8}"/>
              </a:ext>
            </a:extLst>
          </p:cNvPr>
          <p:cNvSpPr/>
          <p:nvPr/>
        </p:nvSpPr>
        <p:spPr>
          <a:xfrm>
            <a:off x="8831706" y="4524661"/>
            <a:ext cx="90000" cy="90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7EE4D97-81A7-4AF0-9C1B-C2550D9D9461}"/>
              </a:ext>
            </a:extLst>
          </p:cNvPr>
          <p:cNvSpPr/>
          <p:nvPr/>
        </p:nvSpPr>
        <p:spPr>
          <a:xfrm>
            <a:off x="8978482" y="3631042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7418B242-2468-4C45-B930-274F14E3B447}"/>
              </a:ext>
            </a:extLst>
          </p:cNvPr>
          <p:cNvSpPr txBox="1"/>
          <p:nvPr/>
        </p:nvSpPr>
        <p:spPr>
          <a:xfrm>
            <a:off x="8765014" y="5343157"/>
            <a:ext cx="280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8412488A-38FD-4C63-8E0B-997BC4B4DE22}"/>
              </a:ext>
            </a:extLst>
          </p:cNvPr>
          <p:cNvSpPr txBox="1"/>
          <p:nvPr/>
        </p:nvSpPr>
        <p:spPr>
          <a:xfrm>
            <a:off x="9744987" y="5345176"/>
            <a:ext cx="698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 +1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BC61D7BF-E545-4C89-BBF4-E542F2487442}"/>
              </a:ext>
            </a:extLst>
          </p:cNvPr>
          <p:cNvSpPr txBox="1"/>
          <p:nvPr/>
        </p:nvSpPr>
        <p:spPr>
          <a:xfrm>
            <a:off x="7499254" y="5343157"/>
            <a:ext cx="698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 -1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B695DF98-C1B5-49FB-830D-7328131CCDCA}"/>
              </a:ext>
            </a:extLst>
          </p:cNvPr>
          <p:cNvSpPr/>
          <p:nvPr/>
        </p:nvSpPr>
        <p:spPr>
          <a:xfrm>
            <a:off x="10059797" y="4491088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ABF72BDD-7A17-4CEA-BEA3-0054642A65E6}"/>
              </a:ext>
            </a:extLst>
          </p:cNvPr>
          <p:cNvSpPr/>
          <p:nvPr/>
        </p:nvSpPr>
        <p:spPr>
          <a:xfrm>
            <a:off x="7788246" y="4229150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6FB198A1-337A-487C-9A63-62F19296E674}"/>
              </a:ext>
            </a:extLst>
          </p:cNvPr>
          <p:cNvSpPr/>
          <p:nvPr/>
        </p:nvSpPr>
        <p:spPr>
          <a:xfrm>
            <a:off x="7906192" y="4276812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143BCBC0-9F1E-452D-A067-64DCFD48B527}"/>
              </a:ext>
            </a:extLst>
          </p:cNvPr>
          <p:cNvCxnSpPr>
            <a:cxnSpLocks/>
            <a:stCxn id="184" idx="6"/>
            <a:endCxn id="215" idx="2"/>
          </p:cNvCxnSpPr>
          <p:nvPr/>
        </p:nvCxnSpPr>
        <p:spPr>
          <a:xfrm flipV="1">
            <a:off x="8921706" y="4538943"/>
            <a:ext cx="959495" cy="307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Oval 194">
            <a:extLst>
              <a:ext uri="{FF2B5EF4-FFF2-40B4-BE49-F238E27FC236}">
                <a16:creationId xmlns:a16="http://schemas.microsoft.com/office/drawing/2014/main" id="{1D386707-3A61-43CF-9B45-3E5EBB63B9BC}"/>
              </a:ext>
            </a:extLst>
          </p:cNvPr>
          <p:cNvSpPr/>
          <p:nvPr/>
        </p:nvSpPr>
        <p:spPr>
          <a:xfrm>
            <a:off x="9926201" y="4361783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7F8DB5D-25BD-493E-8ADB-AC2DB3197EF7}"/>
              </a:ext>
            </a:extLst>
          </p:cNvPr>
          <p:cNvSpPr/>
          <p:nvPr/>
        </p:nvSpPr>
        <p:spPr>
          <a:xfrm>
            <a:off x="9922051" y="462197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40F46702-F193-4AE8-8B4A-E9B7898A5312}"/>
              </a:ext>
            </a:extLst>
          </p:cNvPr>
          <p:cNvSpPr/>
          <p:nvPr/>
        </p:nvSpPr>
        <p:spPr>
          <a:xfrm>
            <a:off x="9698488" y="4205406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22A63F1A-C939-4081-BB82-9FD3388E582A}"/>
              </a:ext>
            </a:extLst>
          </p:cNvPr>
          <p:cNvSpPr/>
          <p:nvPr/>
        </p:nvSpPr>
        <p:spPr>
          <a:xfrm>
            <a:off x="7647667" y="4187932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319F1F9D-54C9-4938-822F-88980D200288}"/>
              </a:ext>
            </a:extLst>
          </p:cNvPr>
          <p:cNvSpPr/>
          <p:nvPr/>
        </p:nvSpPr>
        <p:spPr>
          <a:xfrm>
            <a:off x="7757806" y="4680692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8C827DB3-CE95-4880-9283-BA710263B250}"/>
              </a:ext>
            </a:extLst>
          </p:cNvPr>
          <p:cNvSpPr/>
          <p:nvPr/>
        </p:nvSpPr>
        <p:spPr>
          <a:xfrm>
            <a:off x="9830156" y="4286730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4C4BCB66-DB5D-4E93-B1A0-66170FE1E242}"/>
              </a:ext>
            </a:extLst>
          </p:cNvPr>
          <p:cNvSpPr/>
          <p:nvPr/>
        </p:nvSpPr>
        <p:spPr>
          <a:xfrm>
            <a:off x="8743279" y="4683881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7FB4F151-CC59-4B4E-864B-F05F04A723C4}"/>
              </a:ext>
            </a:extLst>
          </p:cNvPr>
          <p:cNvSpPr/>
          <p:nvPr/>
        </p:nvSpPr>
        <p:spPr>
          <a:xfrm>
            <a:off x="8831706" y="4387278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115350F6-2D13-403A-B4D5-5D42E4BD5FBA}"/>
              </a:ext>
            </a:extLst>
          </p:cNvPr>
          <p:cNvSpPr/>
          <p:nvPr/>
        </p:nvSpPr>
        <p:spPr>
          <a:xfrm>
            <a:off x="8726225" y="4286730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D4B32247-ABA5-4E59-BF54-0D7A435AFB52}"/>
              </a:ext>
            </a:extLst>
          </p:cNvPr>
          <p:cNvSpPr/>
          <p:nvPr/>
        </p:nvSpPr>
        <p:spPr>
          <a:xfrm>
            <a:off x="8586079" y="4239218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3A2DDEA7-5B61-496F-9C1A-94E40C70F92F}"/>
              </a:ext>
            </a:extLst>
          </p:cNvPr>
          <p:cNvSpPr/>
          <p:nvPr/>
        </p:nvSpPr>
        <p:spPr>
          <a:xfrm>
            <a:off x="8586079" y="4833709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022241F5-AD7E-4873-A1E6-8652BD701CE3}"/>
              </a:ext>
            </a:extLst>
          </p:cNvPr>
          <p:cNvSpPr/>
          <p:nvPr/>
        </p:nvSpPr>
        <p:spPr>
          <a:xfrm>
            <a:off x="9800956" y="4680692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5CC9DF10-FBCF-4002-A4E9-59DF90C343E6}"/>
              </a:ext>
            </a:extLst>
          </p:cNvPr>
          <p:cNvSpPr txBox="1"/>
          <p:nvPr/>
        </p:nvSpPr>
        <p:spPr>
          <a:xfrm>
            <a:off x="7300571" y="2934303"/>
            <a:ext cx="3580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Temporal-Consistency (TC) module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8E20BE9-3D78-411A-8B1F-BB67402DBCA1}"/>
              </a:ext>
            </a:extLst>
          </p:cNvPr>
          <p:cNvSpPr/>
          <p:nvPr/>
        </p:nvSpPr>
        <p:spPr>
          <a:xfrm>
            <a:off x="9544458" y="4194218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0184861-DFE6-4961-BD51-3E7A747734B7}"/>
              </a:ext>
            </a:extLst>
          </p:cNvPr>
          <p:cNvSpPr/>
          <p:nvPr/>
        </p:nvSpPr>
        <p:spPr>
          <a:xfrm>
            <a:off x="8498545" y="5248493"/>
            <a:ext cx="90000" cy="90000"/>
          </a:xfrm>
          <a:prstGeom prst="ellipse">
            <a:avLst/>
          </a:prstGeom>
          <a:solidFill>
            <a:schemeClr val="accent4"/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67AD882B-B903-4DCD-9C8E-73BA38050F27}"/>
              </a:ext>
            </a:extLst>
          </p:cNvPr>
          <p:cNvSpPr/>
          <p:nvPr/>
        </p:nvSpPr>
        <p:spPr>
          <a:xfrm>
            <a:off x="10630895" y="3664237"/>
            <a:ext cx="90000" cy="90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CA5E0065-3FA1-40E6-960F-4801ADFC7886}"/>
              </a:ext>
            </a:extLst>
          </p:cNvPr>
          <p:cNvSpPr/>
          <p:nvPr/>
        </p:nvSpPr>
        <p:spPr>
          <a:xfrm>
            <a:off x="10630895" y="3846754"/>
            <a:ext cx="90000" cy="900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E3A61B2C-8EAB-45AC-83C8-1D436119FCC8}"/>
              </a:ext>
            </a:extLst>
          </p:cNvPr>
          <p:cNvSpPr txBox="1"/>
          <p:nvPr/>
        </p:nvSpPr>
        <p:spPr>
          <a:xfrm>
            <a:off x="10639020" y="3565191"/>
            <a:ext cx="1182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Consistent point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B33A1E3C-A7E8-45D4-9306-0138EDD518F5}"/>
              </a:ext>
            </a:extLst>
          </p:cNvPr>
          <p:cNvSpPr txBox="1"/>
          <p:nvPr/>
        </p:nvSpPr>
        <p:spPr>
          <a:xfrm>
            <a:off x="10610226" y="3760949"/>
            <a:ext cx="1182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Sporadic point</a:t>
            </a: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E9FE06D6-AA79-4272-8137-AA3CF8DEBA1F}"/>
              </a:ext>
            </a:extLst>
          </p:cNvPr>
          <p:cNvSpPr/>
          <p:nvPr/>
        </p:nvSpPr>
        <p:spPr>
          <a:xfrm>
            <a:off x="9881201" y="4493943"/>
            <a:ext cx="90000" cy="90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94832746-47C5-44CC-8BCC-8A754D89F1C3}"/>
              </a:ext>
            </a:extLst>
          </p:cNvPr>
          <p:cNvCxnSpPr>
            <a:cxnSpLocks/>
            <a:stCxn id="239" idx="6"/>
            <a:endCxn id="184" idx="2"/>
          </p:cNvCxnSpPr>
          <p:nvPr/>
        </p:nvCxnSpPr>
        <p:spPr>
          <a:xfrm flipV="1">
            <a:off x="8120156" y="4569661"/>
            <a:ext cx="711550" cy="63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9" name="Oval 238">
            <a:extLst>
              <a:ext uri="{FF2B5EF4-FFF2-40B4-BE49-F238E27FC236}">
                <a16:creationId xmlns:a16="http://schemas.microsoft.com/office/drawing/2014/main" id="{5EED0215-2BDE-4CEE-8B34-F887F2E82FCE}"/>
              </a:ext>
            </a:extLst>
          </p:cNvPr>
          <p:cNvSpPr/>
          <p:nvPr/>
        </p:nvSpPr>
        <p:spPr>
          <a:xfrm>
            <a:off x="8030156" y="4531042"/>
            <a:ext cx="90000" cy="90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F667FBA0-DA70-413B-961B-DB25D42F4BC4}"/>
              </a:ext>
            </a:extLst>
          </p:cNvPr>
          <p:cNvCxnSpPr>
            <a:cxnSpLocks/>
            <a:stCxn id="210" idx="6"/>
            <a:endCxn id="248" idx="2"/>
          </p:cNvCxnSpPr>
          <p:nvPr/>
        </p:nvCxnSpPr>
        <p:spPr>
          <a:xfrm>
            <a:off x="8588545" y="5293493"/>
            <a:ext cx="855217" cy="66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8" name="Oval 247">
            <a:extLst>
              <a:ext uri="{FF2B5EF4-FFF2-40B4-BE49-F238E27FC236}">
                <a16:creationId xmlns:a16="http://schemas.microsoft.com/office/drawing/2014/main" id="{552C1897-A90B-4267-9079-772357693751}"/>
              </a:ext>
            </a:extLst>
          </p:cNvPr>
          <p:cNvSpPr/>
          <p:nvPr/>
        </p:nvSpPr>
        <p:spPr>
          <a:xfrm>
            <a:off x="9443762" y="5255176"/>
            <a:ext cx="90000" cy="90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E351F81-8A31-4D9A-8469-61594AC5728A}"/>
              </a:ext>
            </a:extLst>
          </p:cNvPr>
          <p:cNvCxnSpPr>
            <a:cxnSpLocks/>
            <a:stCxn id="250" idx="6"/>
            <a:endCxn id="210" idx="2"/>
          </p:cNvCxnSpPr>
          <p:nvPr/>
        </p:nvCxnSpPr>
        <p:spPr>
          <a:xfrm flipV="1">
            <a:off x="7562377" y="5293493"/>
            <a:ext cx="936168" cy="62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0" name="Oval 249">
            <a:extLst>
              <a:ext uri="{FF2B5EF4-FFF2-40B4-BE49-F238E27FC236}">
                <a16:creationId xmlns:a16="http://schemas.microsoft.com/office/drawing/2014/main" id="{B81583EB-B61B-431C-8ECE-435248D65095}"/>
              </a:ext>
            </a:extLst>
          </p:cNvPr>
          <p:cNvSpPr/>
          <p:nvPr/>
        </p:nvSpPr>
        <p:spPr>
          <a:xfrm>
            <a:off x="7472377" y="5254763"/>
            <a:ext cx="90000" cy="90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26515F03-CE5F-4F0E-AE17-6B52177E4F31}"/>
              </a:ext>
            </a:extLst>
          </p:cNvPr>
          <p:cNvCxnSpPr>
            <a:cxnSpLocks/>
            <a:stCxn id="250" idx="7"/>
            <a:endCxn id="181" idx="4"/>
          </p:cNvCxnSpPr>
          <p:nvPr/>
        </p:nvCxnSpPr>
        <p:spPr>
          <a:xfrm flipV="1">
            <a:off x="7549197" y="4725692"/>
            <a:ext cx="389661" cy="5422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B0C2F969-6AEC-4BB0-93E6-BDB382C7B6AA}"/>
              </a:ext>
            </a:extLst>
          </p:cNvPr>
          <p:cNvCxnSpPr>
            <a:cxnSpLocks/>
            <a:stCxn id="248" idx="7"/>
            <a:endCxn id="207" idx="4"/>
          </p:cNvCxnSpPr>
          <p:nvPr/>
        </p:nvCxnSpPr>
        <p:spPr>
          <a:xfrm flipV="1">
            <a:off x="9520582" y="4770692"/>
            <a:ext cx="325374" cy="4976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716AF876-B813-44F5-B9E9-7F109050BA2A}"/>
              </a:ext>
            </a:extLst>
          </p:cNvPr>
          <p:cNvCxnSpPr>
            <a:cxnSpLocks/>
            <a:stCxn id="248" idx="7"/>
            <a:endCxn id="197" idx="4"/>
          </p:cNvCxnSpPr>
          <p:nvPr/>
        </p:nvCxnSpPr>
        <p:spPr>
          <a:xfrm flipV="1">
            <a:off x="9520582" y="4711977"/>
            <a:ext cx="446469" cy="5563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E5306AB4-6343-4E86-BA41-CD6E96EE4EB5}"/>
              </a:ext>
            </a:extLst>
          </p:cNvPr>
          <p:cNvCxnSpPr>
            <a:cxnSpLocks/>
            <a:stCxn id="250" idx="7"/>
            <a:endCxn id="200" idx="4"/>
          </p:cNvCxnSpPr>
          <p:nvPr/>
        </p:nvCxnSpPr>
        <p:spPr>
          <a:xfrm flipV="1">
            <a:off x="7549197" y="4770692"/>
            <a:ext cx="253609" cy="4972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955F627A-C3CA-484D-B909-B1F6E0DAE748}"/>
              </a:ext>
            </a:extLst>
          </p:cNvPr>
          <p:cNvCxnSpPr>
            <a:cxnSpLocks/>
            <a:stCxn id="239" idx="2"/>
            <a:endCxn id="181" idx="7"/>
          </p:cNvCxnSpPr>
          <p:nvPr/>
        </p:nvCxnSpPr>
        <p:spPr>
          <a:xfrm flipH="1">
            <a:off x="7970678" y="4576042"/>
            <a:ext cx="59478" cy="7283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A8E1E446-B39F-49F8-9553-52942CE3D8BC}"/>
              </a:ext>
            </a:extLst>
          </p:cNvPr>
          <p:cNvCxnSpPr>
            <a:cxnSpLocks/>
            <a:stCxn id="239" idx="1"/>
            <a:endCxn id="182" idx="4"/>
          </p:cNvCxnSpPr>
          <p:nvPr/>
        </p:nvCxnSpPr>
        <p:spPr>
          <a:xfrm flipH="1" flipV="1">
            <a:off x="7991959" y="4507970"/>
            <a:ext cx="51377" cy="362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CD3D2D5F-7C70-44CD-9044-610A73F0068A}"/>
              </a:ext>
            </a:extLst>
          </p:cNvPr>
          <p:cNvCxnSpPr>
            <a:cxnSpLocks/>
            <a:stCxn id="215" idx="7"/>
            <a:endCxn id="195" idx="5"/>
          </p:cNvCxnSpPr>
          <p:nvPr/>
        </p:nvCxnSpPr>
        <p:spPr>
          <a:xfrm flipV="1">
            <a:off x="9958021" y="4438603"/>
            <a:ext cx="45000" cy="685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D6B1B631-4039-4E89-952B-946A13CA7BB3}"/>
              </a:ext>
            </a:extLst>
          </p:cNvPr>
          <p:cNvCxnSpPr>
            <a:cxnSpLocks/>
            <a:stCxn id="215" idx="6"/>
            <a:endCxn id="191" idx="2"/>
          </p:cNvCxnSpPr>
          <p:nvPr/>
        </p:nvCxnSpPr>
        <p:spPr>
          <a:xfrm flipV="1">
            <a:off x="9971201" y="4536088"/>
            <a:ext cx="88596" cy="28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46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58524B-3919-4DB5-AA6C-507A554E1706}"/>
              </a:ext>
            </a:extLst>
          </p:cNvPr>
          <p:cNvSpPr/>
          <p:nvPr/>
        </p:nvSpPr>
        <p:spPr>
          <a:xfrm>
            <a:off x="3197769" y="1013242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A8911F-955B-4C33-8A7A-32514A7B2A70}"/>
              </a:ext>
            </a:extLst>
          </p:cNvPr>
          <p:cNvSpPr/>
          <p:nvPr/>
        </p:nvSpPr>
        <p:spPr>
          <a:xfrm>
            <a:off x="4020500" y="2036331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513AA58-E49A-4B1A-AC6F-DC72ECF07C80}"/>
              </a:ext>
            </a:extLst>
          </p:cNvPr>
          <p:cNvSpPr/>
          <p:nvPr/>
        </p:nvSpPr>
        <p:spPr>
          <a:xfrm>
            <a:off x="4073601" y="1818609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434060-A163-4492-8702-51AA8D55EB40}"/>
              </a:ext>
            </a:extLst>
          </p:cNvPr>
          <p:cNvSpPr/>
          <p:nvPr/>
        </p:nvSpPr>
        <p:spPr>
          <a:xfrm>
            <a:off x="4148348" y="1031681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BB54C1-9868-41FA-8D48-6D29095B1B8D}"/>
              </a:ext>
            </a:extLst>
          </p:cNvPr>
          <p:cNvSpPr/>
          <p:nvPr/>
        </p:nvSpPr>
        <p:spPr>
          <a:xfrm>
            <a:off x="4958348" y="1925300"/>
            <a:ext cx="90000" cy="90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7DE9F-5C8B-413B-B0F1-494FE8A5C14C}"/>
              </a:ext>
            </a:extLst>
          </p:cNvPr>
          <p:cNvSpPr/>
          <p:nvPr/>
        </p:nvSpPr>
        <p:spPr>
          <a:xfrm>
            <a:off x="5105124" y="1031681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BD1840-F32B-407A-A3B6-0414F7A30C09}"/>
              </a:ext>
            </a:extLst>
          </p:cNvPr>
          <p:cNvSpPr txBox="1"/>
          <p:nvPr/>
        </p:nvSpPr>
        <p:spPr>
          <a:xfrm>
            <a:off x="4891656" y="2743796"/>
            <a:ext cx="280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77BBB7-F90A-4524-BBD2-24D1E2C48C3D}"/>
              </a:ext>
            </a:extLst>
          </p:cNvPr>
          <p:cNvSpPr txBox="1"/>
          <p:nvPr/>
        </p:nvSpPr>
        <p:spPr>
          <a:xfrm>
            <a:off x="5871629" y="2745815"/>
            <a:ext cx="698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 +1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432C8-1514-4226-AE9C-B53905ED3198}"/>
              </a:ext>
            </a:extLst>
          </p:cNvPr>
          <p:cNvSpPr txBox="1"/>
          <p:nvPr/>
        </p:nvSpPr>
        <p:spPr>
          <a:xfrm>
            <a:off x="3625896" y="2743796"/>
            <a:ext cx="698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t -1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E516A6-21D8-41E2-AD77-17358D3EBFD7}"/>
              </a:ext>
            </a:extLst>
          </p:cNvPr>
          <p:cNvSpPr/>
          <p:nvPr/>
        </p:nvSpPr>
        <p:spPr>
          <a:xfrm>
            <a:off x="6186439" y="189172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2E6778-A423-4C08-AEB9-FEB177F535D1}"/>
              </a:ext>
            </a:extLst>
          </p:cNvPr>
          <p:cNvSpPr/>
          <p:nvPr/>
        </p:nvSpPr>
        <p:spPr>
          <a:xfrm>
            <a:off x="3914888" y="1629789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22E3219-306A-49BD-B3E5-36B449693EBF}"/>
              </a:ext>
            </a:extLst>
          </p:cNvPr>
          <p:cNvSpPr/>
          <p:nvPr/>
        </p:nvSpPr>
        <p:spPr>
          <a:xfrm>
            <a:off x="4032834" y="1677451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4F4B1-1E9B-4E3F-B9F4-CA4DACD5187C}"/>
              </a:ext>
            </a:extLst>
          </p:cNvPr>
          <p:cNvCxnSpPr>
            <a:cxnSpLocks/>
            <a:stCxn id="8" idx="6"/>
            <a:endCxn id="36" idx="2"/>
          </p:cNvCxnSpPr>
          <p:nvPr/>
        </p:nvCxnSpPr>
        <p:spPr>
          <a:xfrm flipV="1">
            <a:off x="5048348" y="1939582"/>
            <a:ext cx="959495" cy="307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AE4ABD3-8B6F-4AD8-B0B3-5DE48AA434A7}"/>
              </a:ext>
            </a:extLst>
          </p:cNvPr>
          <p:cNvSpPr/>
          <p:nvPr/>
        </p:nvSpPr>
        <p:spPr>
          <a:xfrm>
            <a:off x="6052843" y="1762422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1FF2BC-F956-41A3-97F4-99E61F260EBA}"/>
              </a:ext>
            </a:extLst>
          </p:cNvPr>
          <p:cNvSpPr/>
          <p:nvPr/>
        </p:nvSpPr>
        <p:spPr>
          <a:xfrm>
            <a:off x="6048693" y="2022616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7C44A4-50D9-4165-8FF4-08EEA2AAAB72}"/>
              </a:ext>
            </a:extLst>
          </p:cNvPr>
          <p:cNvSpPr/>
          <p:nvPr/>
        </p:nvSpPr>
        <p:spPr>
          <a:xfrm>
            <a:off x="5825130" y="1606045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A070C0-8D91-4835-A018-33755439CADE}"/>
              </a:ext>
            </a:extLst>
          </p:cNvPr>
          <p:cNvSpPr/>
          <p:nvPr/>
        </p:nvSpPr>
        <p:spPr>
          <a:xfrm>
            <a:off x="3774309" y="1588571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CFD889-A3B8-4BBE-9627-160C67603040}"/>
              </a:ext>
            </a:extLst>
          </p:cNvPr>
          <p:cNvSpPr/>
          <p:nvPr/>
        </p:nvSpPr>
        <p:spPr>
          <a:xfrm>
            <a:off x="3884448" y="2081331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965807B-3715-472B-B6AD-317FC9FE74FC}"/>
              </a:ext>
            </a:extLst>
          </p:cNvPr>
          <p:cNvSpPr/>
          <p:nvPr/>
        </p:nvSpPr>
        <p:spPr>
          <a:xfrm>
            <a:off x="5956798" y="1687369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018D7E1-5F79-4B5E-8E58-3AFAC560ECEF}"/>
              </a:ext>
            </a:extLst>
          </p:cNvPr>
          <p:cNvSpPr/>
          <p:nvPr/>
        </p:nvSpPr>
        <p:spPr>
          <a:xfrm>
            <a:off x="4869921" y="2084520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1966F1-F2BE-41C2-813A-79D35E750ABE}"/>
              </a:ext>
            </a:extLst>
          </p:cNvPr>
          <p:cNvSpPr/>
          <p:nvPr/>
        </p:nvSpPr>
        <p:spPr>
          <a:xfrm>
            <a:off x="4958348" y="178791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FE46F9F-6B29-4AB2-955C-A285EF541391}"/>
              </a:ext>
            </a:extLst>
          </p:cNvPr>
          <p:cNvSpPr/>
          <p:nvPr/>
        </p:nvSpPr>
        <p:spPr>
          <a:xfrm>
            <a:off x="4852867" y="1687369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D35398-F01F-452D-A84D-45CFF6F9F0E0}"/>
              </a:ext>
            </a:extLst>
          </p:cNvPr>
          <p:cNvSpPr/>
          <p:nvPr/>
        </p:nvSpPr>
        <p:spPr>
          <a:xfrm>
            <a:off x="4712721" y="163985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AD7372-87E5-4910-AB4D-FD2717560F0F}"/>
              </a:ext>
            </a:extLst>
          </p:cNvPr>
          <p:cNvSpPr/>
          <p:nvPr/>
        </p:nvSpPr>
        <p:spPr>
          <a:xfrm>
            <a:off x="4712721" y="2234348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4380A4D-1B2D-40E5-8BF1-277CF6B2BBDF}"/>
              </a:ext>
            </a:extLst>
          </p:cNvPr>
          <p:cNvSpPr/>
          <p:nvPr/>
        </p:nvSpPr>
        <p:spPr>
          <a:xfrm>
            <a:off x="5927598" y="2081331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F3BB60-434B-4FDF-AB19-3316ABFF92C8}"/>
              </a:ext>
            </a:extLst>
          </p:cNvPr>
          <p:cNvSpPr txBox="1"/>
          <p:nvPr/>
        </p:nvSpPr>
        <p:spPr>
          <a:xfrm>
            <a:off x="3427213" y="334942"/>
            <a:ext cx="3580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Temporal-Consistency (TC) module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5C46292-8452-40B3-886F-CC91D4EEA9BF}"/>
              </a:ext>
            </a:extLst>
          </p:cNvPr>
          <p:cNvSpPr/>
          <p:nvPr/>
        </p:nvSpPr>
        <p:spPr>
          <a:xfrm>
            <a:off x="5671100" y="1594857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FBA5C7C-8514-49A5-A12B-3F70E1C0883D}"/>
              </a:ext>
            </a:extLst>
          </p:cNvPr>
          <p:cNvSpPr/>
          <p:nvPr/>
        </p:nvSpPr>
        <p:spPr>
          <a:xfrm>
            <a:off x="4625187" y="2649132"/>
            <a:ext cx="90000" cy="90000"/>
          </a:xfrm>
          <a:prstGeom prst="ellipse">
            <a:avLst/>
          </a:prstGeom>
          <a:solidFill>
            <a:schemeClr val="accent4"/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63C2E4B-EA59-48DD-951D-C98C548F2028}"/>
              </a:ext>
            </a:extLst>
          </p:cNvPr>
          <p:cNvSpPr/>
          <p:nvPr/>
        </p:nvSpPr>
        <p:spPr>
          <a:xfrm>
            <a:off x="6757537" y="1064876"/>
            <a:ext cx="90000" cy="90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0D58777-1FCF-4C4D-AC57-0F8E8379C123}"/>
              </a:ext>
            </a:extLst>
          </p:cNvPr>
          <p:cNvSpPr/>
          <p:nvPr/>
        </p:nvSpPr>
        <p:spPr>
          <a:xfrm>
            <a:off x="6757537" y="1247393"/>
            <a:ext cx="90000" cy="900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C54423-774F-4279-8C74-FB618398254F}"/>
              </a:ext>
            </a:extLst>
          </p:cNvPr>
          <p:cNvSpPr txBox="1"/>
          <p:nvPr/>
        </p:nvSpPr>
        <p:spPr>
          <a:xfrm>
            <a:off x="6765662" y="965830"/>
            <a:ext cx="1182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Consistent point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E24CD7-F99D-491C-A958-704A512FA91B}"/>
              </a:ext>
            </a:extLst>
          </p:cNvPr>
          <p:cNvSpPr txBox="1"/>
          <p:nvPr/>
        </p:nvSpPr>
        <p:spPr>
          <a:xfrm>
            <a:off x="6736868" y="1161588"/>
            <a:ext cx="1182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ambria Math" panose="02040503050406030204" pitchFamily="18" charset="0"/>
                <a:ea typeface="Cambria Math" panose="02040503050406030204" pitchFamily="18" charset="0"/>
              </a:rPr>
              <a:t>Sporadic point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3B9810-8D3D-4F0A-8EC5-E489BB4ECF47}"/>
              </a:ext>
            </a:extLst>
          </p:cNvPr>
          <p:cNvSpPr/>
          <p:nvPr/>
        </p:nvSpPr>
        <p:spPr>
          <a:xfrm>
            <a:off x="6007843" y="1894582"/>
            <a:ext cx="90000" cy="90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DD844AA-A554-4A7F-A62F-928F6D0A1CC7}"/>
              </a:ext>
            </a:extLst>
          </p:cNvPr>
          <p:cNvCxnSpPr>
            <a:cxnSpLocks/>
            <a:stCxn id="38" idx="6"/>
            <a:endCxn id="8" idx="2"/>
          </p:cNvCxnSpPr>
          <p:nvPr/>
        </p:nvCxnSpPr>
        <p:spPr>
          <a:xfrm flipV="1">
            <a:off x="4246798" y="1970300"/>
            <a:ext cx="711550" cy="638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B18C9FB-79DA-4B94-AF84-102A85E66D7A}"/>
              </a:ext>
            </a:extLst>
          </p:cNvPr>
          <p:cNvSpPr/>
          <p:nvPr/>
        </p:nvSpPr>
        <p:spPr>
          <a:xfrm>
            <a:off x="4156798" y="1931681"/>
            <a:ext cx="90000" cy="90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01EF943-82EA-421D-9403-AFDD8EDC48F9}"/>
              </a:ext>
            </a:extLst>
          </p:cNvPr>
          <p:cNvCxnSpPr>
            <a:cxnSpLocks/>
            <a:stCxn id="31" idx="6"/>
            <a:endCxn id="40" idx="2"/>
          </p:cNvCxnSpPr>
          <p:nvPr/>
        </p:nvCxnSpPr>
        <p:spPr>
          <a:xfrm>
            <a:off x="4715187" y="2694132"/>
            <a:ext cx="855217" cy="668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AE4A619-94FC-4F08-AC14-1DEF9073B2A9}"/>
              </a:ext>
            </a:extLst>
          </p:cNvPr>
          <p:cNvSpPr/>
          <p:nvPr/>
        </p:nvSpPr>
        <p:spPr>
          <a:xfrm>
            <a:off x="5570404" y="2655815"/>
            <a:ext cx="90000" cy="90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725E07-957E-4EEB-B761-C48C833C5921}"/>
              </a:ext>
            </a:extLst>
          </p:cNvPr>
          <p:cNvCxnSpPr>
            <a:cxnSpLocks/>
            <a:stCxn id="42" idx="6"/>
            <a:endCxn id="31" idx="2"/>
          </p:cNvCxnSpPr>
          <p:nvPr/>
        </p:nvCxnSpPr>
        <p:spPr>
          <a:xfrm flipV="1">
            <a:off x="3689019" y="2694132"/>
            <a:ext cx="936168" cy="627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92FA497-B745-4792-A180-B4D5A127E229}"/>
              </a:ext>
            </a:extLst>
          </p:cNvPr>
          <p:cNvSpPr/>
          <p:nvPr/>
        </p:nvSpPr>
        <p:spPr>
          <a:xfrm>
            <a:off x="3599019" y="2655402"/>
            <a:ext cx="90000" cy="90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</a:ln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266EF34-61E5-40DD-9E3A-4F3BCDB17589}"/>
              </a:ext>
            </a:extLst>
          </p:cNvPr>
          <p:cNvCxnSpPr>
            <a:cxnSpLocks/>
            <a:stCxn id="42" idx="7"/>
            <a:endCxn id="5" idx="4"/>
          </p:cNvCxnSpPr>
          <p:nvPr/>
        </p:nvCxnSpPr>
        <p:spPr>
          <a:xfrm flipV="1">
            <a:off x="3675839" y="2126331"/>
            <a:ext cx="389661" cy="5422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D6461FA-7092-4DAC-92C7-7ACF3C7425C0}"/>
              </a:ext>
            </a:extLst>
          </p:cNvPr>
          <p:cNvCxnSpPr>
            <a:cxnSpLocks/>
            <a:stCxn id="40" idx="7"/>
            <a:endCxn id="28" idx="4"/>
          </p:cNvCxnSpPr>
          <p:nvPr/>
        </p:nvCxnSpPr>
        <p:spPr>
          <a:xfrm flipV="1">
            <a:off x="5647224" y="2171331"/>
            <a:ext cx="325374" cy="49766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D09952-1101-4C41-BC4D-D57618155C96}"/>
              </a:ext>
            </a:extLst>
          </p:cNvPr>
          <p:cNvCxnSpPr>
            <a:cxnSpLocks/>
            <a:stCxn id="40" idx="7"/>
            <a:endCxn id="18" idx="4"/>
          </p:cNvCxnSpPr>
          <p:nvPr/>
        </p:nvCxnSpPr>
        <p:spPr>
          <a:xfrm flipV="1">
            <a:off x="5647224" y="2112616"/>
            <a:ext cx="446469" cy="55637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75B8B9A-630B-4494-977D-CB253BC5C6F2}"/>
              </a:ext>
            </a:extLst>
          </p:cNvPr>
          <p:cNvCxnSpPr>
            <a:cxnSpLocks/>
            <a:stCxn id="42" idx="7"/>
            <a:endCxn id="21" idx="4"/>
          </p:cNvCxnSpPr>
          <p:nvPr/>
        </p:nvCxnSpPr>
        <p:spPr>
          <a:xfrm flipV="1">
            <a:off x="3675839" y="2171331"/>
            <a:ext cx="253609" cy="49725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68A6F47-115E-4974-94D4-76844BE21E79}"/>
              </a:ext>
            </a:extLst>
          </p:cNvPr>
          <p:cNvCxnSpPr>
            <a:cxnSpLocks/>
            <a:stCxn id="38" idx="2"/>
            <a:endCxn id="5" idx="7"/>
          </p:cNvCxnSpPr>
          <p:nvPr/>
        </p:nvCxnSpPr>
        <p:spPr>
          <a:xfrm flipH="1">
            <a:off x="4097320" y="1976681"/>
            <a:ext cx="59478" cy="7283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5F00E5C-7497-4B14-9D37-8C3B55265DA1}"/>
              </a:ext>
            </a:extLst>
          </p:cNvPr>
          <p:cNvCxnSpPr>
            <a:cxnSpLocks/>
            <a:stCxn id="38" idx="1"/>
            <a:endCxn id="6" idx="4"/>
          </p:cNvCxnSpPr>
          <p:nvPr/>
        </p:nvCxnSpPr>
        <p:spPr>
          <a:xfrm flipH="1" flipV="1">
            <a:off x="4118601" y="1908609"/>
            <a:ext cx="51377" cy="3625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5D8814-8EC7-4DEE-8921-74D6350014CE}"/>
              </a:ext>
            </a:extLst>
          </p:cNvPr>
          <p:cNvCxnSpPr>
            <a:cxnSpLocks/>
            <a:stCxn id="36" idx="7"/>
            <a:endCxn id="17" idx="5"/>
          </p:cNvCxnSpPr>
          <p:nvPr/>
        </p:nvCxnSpPr>
        <p:spPr>
          <a:xfrm flipV="1">
            <a:off x="6084663" y="1839242"/>
            <a:ext cx="45000" cy="6852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529828-4CE9-4A35-95B8-861777ACB02C}"/>
              </a:ext>
            </a:extLst>
          </p:cNvPr>
          <p:cNvCxnSpPr>
            <a:cxnSpLocks/>
            <a:stCxn id="36" idx="6"/>
            <a:endCxn id="13" idx="2"/>
          </p:cNvCxnSpPr>
          <p:nvPr/>
        </p:nvCxnSpPr>
        <p:spPr>
          <a:xfrm flipV="1">
            <a:off x="6097843" y="1936727"/>
            <a:ext cx="88596" cy="285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sm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31FD45D-8C0F-4682-A46C-A15A5FD2E813}"/>
              </a:ext>
            </a:extLst>
          </p:cNvPr>
          <p:cNvSpPr/>
          <p:nvPr/>
        </p:nvSpPr>
        <p:spPr>
          <a:xfrm>
            <a:off x="3929448" y="3975538"/>
            <a:ext cx="898973" cy="7338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AA447A8-DBBB-45AC-97E6-57B0D0B7B690}"/>
              </a:ext>
            </a:extLst>
          </p:cNvPr>
          <p:cNvSpPr/>
          <p:nvPr/>
        </p:nvSpPr>
        <p:spPr>
          <a:xfrm>
            <a:off x="5528095" y="3930538"/>
            <a:ext cx="1258700" cy="7338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CD6628-41BC-45B6-A50B-DF390DC521C9}"/>
              </a:ext>
            </a:extLst>
          </p:cNvPr>
          <p:cNvSpPr txBox="1"/>
          <p:nvPr/>
        </p:nvSpPr>
        <p:spPr>
          <a:xfrm>
            <a:off x="4467215" y="4048889"/>
            <a:ext cx="3580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E.g</a:t>
            </a: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b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1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K-Hop-GNN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72BC060-3B12-40A6-8FAD-9404BB593740}"/>
              </a:ext>
            </a:extLst>
          </p:cNvPr>
          <p:cNvSpPr txBox="1"/>
          <p:nvPr/>
        </p:nvSpPr>
        <p:spPr>
          <a:xfrm>
            <a:off x="4094900" y="5295041"/>
            <a:ext cx="3580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>
                <a:latin typeface="Cambria Math" panose="02040503050406030204" pitchFamily="18" charset="0"/>
                <a:ea typeface="Cambria Math" panose="02040503050406030204" pitchFamily="18" charset="0"/>
              </a:rPr>
              <a:t>Temporal Con z</a:t>
            </a:r>
            <a:endParaRPr lang="en-US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2E0952-AA04-4156-A617-625E8CDB6EAD}"/>
              </a:ext>
            </a:extLst>
          </p:cNvPr>
          <p:cNvSpPr/>
          <p:nvPr/>
        </p:nvSpPr>
        <p:spPr>
          <a:xfrm>
            <a:off x="9740695" y="2700815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B960F90-AB96-46FD-A8AF-C6EB9F7AD9F9}"/>
              </a:ext>
            </a:extLst>
          </p:cNvPr>
          <p:cNvSpPr/>
          <p:nvPr/>
        </p:nvSpPr>
        <p:spPr>
          <a:xfrm>
            <a:off x="10563426" y="3723904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7A75F5F-F710-47EF-93E8-9F18A03F369E}"/>
              </a:ext>
            </a:extLst>
          </p:cNvPr>
          <p:cNvSpPr/>
          <p:nvPr/>
        </p:nvSpPr>
        <p:spPr>
          <a:xfrm>
            <a:off x="10662382" y="3455024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F8D66BE-1319-4593-B39B-526356F7261A}"/>
              </a:ext>
            </a:extLst>
          </p:cNvPr>
          <p:cNvSpPr/>
          <p:nvPr/>
        </p:nvSpPr>
        <p:spPr>
          <a:xfrm>
            <a:off x="10457814" y="3317362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DED07DB-7461-4D8B-A4B4-AAF120766E7A}"/>
              </a:ext>
            </a:extLst>
          </p:cNvPr>
          <p:cNvSpPr/>
          <p:nvPr/>
        </p:nvSpPr>
        <p:spPr>
          <a:xfrm>
            <a:off x="10575760" y="3365024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8FF90C0-C5A5-419B-B3C7-2BEF1A357E00}"/>
              </a:ext>
            </a:extLst>
          </p:cNvPr>
          <p:cNvSpPr/>
          <p:nvPr/>
        </p:nvSpPr>
        <p:spPr>
          <a:xfrm>
            <a:off x="10317235" y="3276144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20FA02D-D21D-4F4A-BA98-CA7A7214F4F2}"/>
              </a:ext>
            </a:extLst>
          </p:cNvPr>
          <p:cNvSpPr/>
          <p:nvPr/>
        </p:nvSpPr>
        <p:spPr>
          <a:xfrm>
            <a:off x="10427374" y="3768904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831E8D6-8523-4016-9B5B-8018E7D8D241}"/>
              </a:ext>
            </a:extLst>
          </p:cNvPr>
          <p:cNvSpPr/>
          <p:nvPr/>
        </p:nvSpPr>
        <p:spPr>
          <a:xfrm>
            <a:off x="10662382" y="3615043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151C6821-3DC4-4DC7-81EA-039A0BF3476B}"/>
              </a:ext>
            </a:extLst>
          </p:cNvPr>
          <p:cNvSpPr/>
          <p:nvPr/>
        </p:nvSpPr>
        <p:spPr>
          <a:xfrm>
            <a:off x="10436305" y="4175446"/>
            <a:ext cx="90000" cy="90000"/>
          </a:xfrm>
          <a:prstGeom prst="ellipse">
            <a:avLst/>
          </a:prstGeom>
          <a:solidFill>
            <a:schemeClr val="bg1">
              <a:lumMod val="65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8B6C19F2-61FA-4CA5-A878-17A408744466}"/>
              </a:ext>
            </a:extLst>
          </p:cNvPr>
          <p:cNvSpPr/>
          <p:nvPr/>
        </p:nvSpPr>
        <p:spPr>
          <a:xfrm>
            <a:off x="10588015" y="28387"/>
            <a:ext cx="1800000" cy="1800000"/>
          </a:xfrm>
          <a:prstGeom prst="rect">
            <a:avLst/>
          </a:prstGeom>
          <a:solidFill>
            <a:srgbClr val="C2C2C2">
              <a:alpha val="58039"/>
            </a:srgbClr>
          </a:solidFill>
          <a:ln w="28575"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9983FC6-EB6C-4A8B-8F5A-C8A31934F2A6}"/>
              </a:ext>
            </a:extLst>
          </p:cNvPr>
          <p:cNvSpPr/>
          <p:nvPr/>
        </p:nvSpPr>
        <p:spPr>
          <a:xfrm>
            <a:off x="11410746" y="1051476"/>
            <a:ext cx="90000" cy="9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DD92186-AD24-4AB6-9255-B5BFF1DB9DC1}"/>
              </a:ext>
            </a:extLst>
          </p:cNvPr>
          <p:cNvSpPr/>
          <p:nvPr/>
        </p:nvSpPr>
        <p:spPr>
          <a:xfrm>
            <a:off x="11509702" y="782596"/>
            <a:ext cx="90000" cy="9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BFED1221-D64E-40C9-8C3E-A7AA45F3A8AF}"/>
              </a:ext>
            </a:extLst>
          </p:cNvPr>
          <p:cNvSpPr/>
          <p:nvPr/>
        </p:nvSpPr>
        <p:spPr>
          <a:xfrm>
            <a:off x="11305134" y="644934"/>
            <a:ext cx="90000" cy="90000"/>
          </a:xfrm>
          <a:prstGeom prst="ellipse">
            <a:avLst/>
          </a:prstGeom>
          <a:solidFill>
            <a:schemeClr val="accent6"/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B797B6D4-75A0-4CF1-824C-8652E2D76511}"/>
              </a:ext>
            </a:extLst>
          </p:cNvPr>
          <p:cNvSpPr/>
          <p:nvPr/>
        </p:nvSpPr>
        <p:spPr>
          <a:xfrm>
            <a:off x="11423080" y="692596"/>
            <a:ext cx="90000" cy="90000"/>
          </a:xfrm>
          <a:prstGeom prst="ellipse">
            <a:avLst/>
          </a:prstGeom>
          <a:solidFill>
            <a:schemeClr val="accent6"/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EFDBEFE-E3D9-4D3C-848E-66B0B309B583}"/>
              </a:ext>
            </a:extLst>
          </p:cNvPr>
          <p:cNvSpPr/>
          <p:nvPr/>
        </p:nvSpPr>
        <p:spPr>
          <a:xfrm>
            <a:off x="11164555" y="603716"/>
            <a:ext cx="90000" cy="90000"/>
          </a:xfrm>
          <a:prstGeom prst="ellipse">
            <a:avLst/>
          </a:prstGeom>
          <a:solidFill>
            <a:schemeClr val="accent6"/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B2863A7-82F5-4E52-A88B-452F863D7656}"/>
              </a:ext>
            </a:extLst>
          </p:cNvPr>
          <p:cNvSpPr/>
          <p:nvPr/>
        </p:nvSpPr>
        <p:spPr>
          <a:xfrm>
            <a:off x="11274694" y="1096476"/>
            <a:ext cx="90000" cy="9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FD09A3A-00FD-4A34-8CC7-613160CEEE29}"/>
              </a:ext>
            </a:extLst>
          </p:cNvPr>
          <p:cNvSpPr/>
          <p:nvPr/>
        </p:nvSpPr>
        <p:spPr>
          <a:xfrm>
            <a:off x="11509702" y="942615"/>
            <a:ext cx="90000" cy="90000"/>
          </a:xfrm>
          <a:prstGeom prst="ellipse">
            <a:avLst/>
          </a:prstGeom>
          <a:solidFill>
            <a:schemeClr val="accent6"/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7F7FF82-AA87-4A5E-A599-07D725EE31F3}"/>
              </a:ext>
            </a:extLst>
          </p:cNvPr>
          <p:cNvSpPr/>
          <p:nvPr/>
        </p:nvSpPr>
        <p:spPr>
          <a:xfrm>
            <a:off x="11283625" y="1503018"/>
            <a:ext cx="90000" cy="90000"/>
          </a:xfrm>
          <a:prstGeom prst="ellipse">
            <a:avLst/>
          </a:prstGeom>
          <a:solidFill>
            <a:srgbClr val="FF4C4C"/>
          </a:solidFill>
          <a:scene3d>
            <a:camera prst="isometricOffAxis1Right"/>
            <a:lightRig rig="threePt" dir="t"/>
          </a:scene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0F7897B-A24F-474C-94EB-B7BD3497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296" y="3975538"/>
            <a:ext cx="760571" cy="1303836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A0D500A2-A5A1-40A6-80E5-998F9C07F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797" y="3913853"/>
            <a:ext cx="760571" cy="13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4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EABA373-5D26-4523-90BE-BC47220676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1" r="57400"/>
          <a:stretch/>
        </p:blipFill>
        <p:spPr>
          <a:xfrm>
            <a:off x="1021393" y="797649"/>
            <a:ext cx="2811357" cy="210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285F05-ACD6-438B-890D-EFDDCD65C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1" r="57490"/>
          <a:stretch/>
        </p:blipFill>
        <p:spPr>
          <a:xfrm>
            <a:off x="4650086" y="797649"/>
            <a:ext cx="2811355" cy="2106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53D2CF-64DD-4296-B536-F78D78570AAC}"/>
              </a:ext>
            </a:extLst>
          </p:cNvPr>
          <p:cNvSpPr txBox="1"/>
          <p:nvPr/>
        </p:nvSpPr>
        <p:spPr>
          <a:xfrm>
            <a:off x="1458753" y="768704"/>
            <a:ext cx="214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 PCA of PointNet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F49260-A034-4996-A5AB-019C165294D6}"/>
              </a:ext>
            </a:extLst>
          </p:cNvPr>
          <p:cNvSpPr txBox="1"/>
          <p:nvPr/>
        </p:nvSpPr>
        <p:spPr>
          <a:xfrm>
            <a:off x="5124150" y="768704"/>
            <a:ext cx="2042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 PCA of K-Hop-GNN</a:t>
            </a:r>
          </a:p>
        </p:txBody>
      </p:sp>
      <p:pic>
        <p:nvPicPr>
          <p:cNvPr id="28" name="Picture 6">
            <a:extLst>
              <a:ext uri="{FF2B5EF4-FFF2-40B4-BE49-F238E27FC236}">
                <a16:creationId xmlns:a16="http://schemas.microsoft.com/office/drawing/2014/main" id="{BB28B9B5-775B-4AC1-9B07-D868A3ABF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3" r="24877" b="2174"/>
          <a:stretch/>
        </p:blipFill>
        <p:spPr bwMode="auto">
          <a:xfrm>
            <a:off x="8064143" y="3908758"/>
            <a:ext cx="2998034" cy="21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9ED78512-F882-4C3F-B257-3EEDC627E5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r="25319" b="2174"/>
          <a:stretch/>
        </p:blipFill>
        <p:spPr bwMode="auto">
          <a:xfrm>
            <a:off x="978784" y="3908758"/>
            <a:ext cx="2944165" cy="21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54A1888C-1018-405C-A564-2362F9322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88" t="7244" r="11147" b="11588"/>
          <a:stretch/>
        </p:blipFill>
        <p:spPr bwMode="auto">
          <a:xfrm rot="10800000" flipH="1">
            <a:off x="3975511" y="3925606"/>
            <a:ext cx="94459" cy="17601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DB50B33-3FDC-48A4-AA10-F811EBA05E26}"/>
              </a:ext>
            </a:extLst>
          </p:cNvPr>
          <p:cNvSpPr txBox="1"/>
          <p:nvPr/>
        </p:nvSpPr>
        <p:spPr>
          <a:xfrm>
            <a:off x="4065510" y="3762255"/>
            <a:ext cx="897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 consistent</a:t>
            </a:r>
          </a:p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point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1246BC-C49D-4140-AD25-F07EEFB1AF39}"/>
              </a:ext>
            </a:extLst>
          </p:cNvPr>
          <p:cNvSpPr txBox="1"/>
          <p:nvPr/>
        </p:nvSpPr>
        <p:spPr>
          <a:xfrm>
            <a:off x="4084120" y="5516507"/>
            <a:ext cx="877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sporadic</a:t>
            </a:r>
          </a:p>
          <a:p>
            <a:r>
              <a:rPr lang="en-US" sz="800" dirty="0">
                <a:latin typeface="Cambria Math" panose="02040503050406030204" pitchFamily="18" charset="0"/>
                <a:ea typeface="Cambria Math" panose="02040503050406030204" pitchFamily="18" charset="0"/>
              </a:rPr>
              <a:t>point</a:t>
            </a: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id="{2C316D55-E4FC-43F9-8797-B644DB0F5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2" b="2174"/>
          <a:stretch/>
        </p:blipFill>
        <p:spPr bwMode="auto">
          <a:xfrm>
            <a:off x="4742043" y="3908758"/>
            <a:ext cx="2950164" cy="210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B4B438-A2A8-43B8-A3B4-36BA475DCF3A}"/>
              </a:ext>
            </a:extLst>
          </p:cNvPr>
          <p:cNvCxnSpPr>
            <a:cxnSpLocks/>
          </p:cNvCxnSpPr>
          <p:nvPr/>
        </p:nvCxnSpPr>
        <p:spPr>
          <a:xfrm>
            <a:off x="3975510" y="3919274"/>
            <a:ext cx="1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35A3BC-3E98-42CC-800C-6CACC5709EAB}"/>
              </a:ext>
            </a:extLst>
          </p:cNvPr>
          <p:cNvCxnSpPr>
            <a:cxnSpLocks/>
          </p:cNvCxnSpPr>
          <p:nvPr/>
        </p:nvCxnSpPr>
        <p:spPr>
          <a:xfrm>
            <a:off x="3975510" y="5685784"/>
            <a:ext cx="180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976A6C6-E598-4842-8168-2C55AFF417E9}"/>
              </a:ext>
            </a:extLst>
          </p:cNvPr>
          <p:cNvSpPr txBox="1"/>
          <p:nvPr/>
        </p:nvSpPr>
        <p:spPr>
          <a:xfrm>
            <a:off x="1545413" y="3723171"/>
            <a:ext cx="214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Pseudo temporal consistency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DD68EC-C789-41B5-8F64-C91CB18C1C0D}"/>
              </a:ext>
            </a:extLst>
          </p:cNvPr>
          <p:cNvSpPr txBox="1"/>
          <p:nvPr/>
        </p:nvSpPr>
        <p:spPr>
          <a:xfrm>
            <a:off x="5397733" y="3723172"/>
            <a:ext cx="2042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 PCA at the TC layer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8C1C14-967E-4D68-8A82-E83AF5BEB455}"/>
              </a:ext>
            </a:extLst>
          </p:cNvPr>
          <p:cNvSpPr txBox="1"/>
          <p:nvPr/>
        </p:nvSpPr>
        <p:spPr>
          <a:xfrm>
            <a:off x="8355542" y="3723172"/>
            <a:ext cx="270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 PCA at the K-Hop-GNN layer</a:t>
            </a: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5F60D797-94E8-4581-9B1D-5B18F5E2E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2" t="35994" r="23220" b="44168"/>
          <a:stretch/>
        </p:blipFill>
        <p:spPr bwMode="auto">
          <a:xfrm>
            <a:off x="4679175" y="1635171"/>
            <a:ext cx="119279" cy="42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">
            <a:extLst>
              <a:ext uri="{FF2B5EF4-FFF2-40B4-BE49-F238E27FC236}">
                <a16:creationId xmlns:a16="http://schemas.microsoft.com/office/drawing/2014/main" id="{90A47DF4-976C-4B81-BC80-4E92538C02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2" t="35994" r="23220" b="44168"/>
          <a:stretch/>
        </p:blipFill>
        <p:spPr bwMode="auto">
          <a:xfrm>
            <a:off x="1038149" y="1635171"/>
            <a:ext cx="119279" cy="42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6127BF-A987-44B9-9BE1-D3AAA13007E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3" r="57450"/>
          <a:stretch/>
        </p:blipFill>
        <p:spPr>
          <a:xfrm>
            <a:off x="8278777" y="797649"/>
            <a:ext cx="2807394" cy="2106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F5B84A-D280-4796-97EB-09CDB36458D2}"/>
              </a:ext>
            </a:extLst>
          </p:cNvPr>
          <p:cNvSpPr txBox="1"/>
          <p:nvPr/>
        </p:nvSpPr>
        <p:spPr>
          <a:xfrm>
            <a:off x="8418134" y="768705"/>
            <a:ext cx="2706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 PCA of Graph-Transformer</a:t>
            </a:r>
          </a:p>
        </p:txBody>
      </p:sp>
    </p:spTree>
    <p:extLst>
      <p:ext uri="{BB962C8B-B14F-4D97-AF65-F5344CB8AC3E}">
        <p14:creationId xmlns:p14="http://schemas.microsoft.com/office/powerpoint/2010/main" val="1868696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B5D4D6-A424-4124-AEEC-C159B08A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7918" y="1193286"/>
            <a:ext cx="121920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68B6216-86B7-448E-9650-CA10FB161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3701" y="3559689"/>
            <a:ext cx="12192000" cy="219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1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FC3200-0146-48FD-B1BA-276140840AD1}"/>
              </a:ext>
            </a:extLst>
          </p:cNvPr>
          <p:cNvSpPr txBox="1"/>
          <p:nvPr/>
        </p:nvSpPr>
        <p:spPr>
          <a:xfrm>
            <a:off x="520117" y="285226"/>
            <a:ext cx="5251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PointNet and DGCNN fail?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87081-864A-4267-A1A1-E2965B603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3848" y="1214669"/>
            <a:ext cx="12192000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EAEF0-1016-4D18-A24A-CAD08D797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516" y="2842937"/>
            <a:ext cx="1219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80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8492913-a3a2-42ef-ada6-7d04524e0423" xsi:nil="true"/>
    <lcf76f155ced4ddcb4097134ff3c332f xmlns="aad37055-4391-427a-a4f9-b53fc7b1f28f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26DAC4AF032734EACC1C549A6C8A138" ma:contentTypeVersion="12" ma:contentTypeDescription="Creare un nuovo documento." ma:contentTypeScope="" ma:versionID="2d46bbdc2b735a814a410acd0a63120d">
  <xsd:schema xmlns:xsd="http://www.w3.org/2001/XMLSchema" xmlns:xs="http://www.w3.org/2001/XMLSchema" xmlns:p="http://schemas.microsoft.com/office/2006/metadata/properties" xmlns:ns2="aad37055-4391-427a-a4f9-b53fc7b1f28f" xmlns:ns3="c8492913-a3a2-42ef-ada6-7d04524e0423" targetNamespace="http://schemas.microsoft.com/office/2006/metadata/properties" ma:root="true" ma:fieldsID="be2249c4e6c3d6fcf1f95c61005b82ee" ns2:_="" ns3:_="">
    <xsd:import namespace="aad37055-4391-427a-a4f9-b53fc7b1f28f"/>
    <xsd:import namespace="c8492913-a3a2-42ef-ada6-7d04524e04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37055-4391-427a-a4f9-b53fc7b1f2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Tag immagine" ma:readOnly="false" ma:fieldId="{5cf76f15-5ced-4ddc-b409-7134ff3c332f}" ma:taxonomyMulti="true" ma:sspId="c5ef9682-6c55-4541-b5a3-cf23735ee82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492913-a3a2-42ef-ada6-7d04524e0423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3d2e8e77-5cb2-425e-9ccc-ab75f3202f60}" ma:internalName="TaxCatchAll" ma:showField="CatchAllData" ma:web="c8492913-a3a2-42ef-ada6-7d04524e04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9339D5-8C8A-4811-A644-46D937FE97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ECF29-F86E-4CAC-9233-0449401F5560}">
  <ds:schemaRefs>
    <ds:schemaRef ds:uri="http://schemas.microsoft.com/office/2006/metadata/properties"/>
    <ds:schemaRef ds:uri="http://schemas.microsoft.com/office/infopath/2007/PartnerControls"/>
    <ds:schemaRef ds:uri="c8492913-a3a2-42ef-ada6-7d04524e0423"/>
    <ds:schemaRef ds:uri="aad37055-4391-427a-a4f9-b53fc7b1f28f"/>
  </ds:schemaRefs>
</ds:datastoreItem>
</file>

<file path=customXml/itemProps3.xml><?xml version="1.0" encoding="utf-8"?>
<ds:datastoreItem xmlns:ds="http://schemas.openxmlformats.org/officeDocument/2006/customXml" ds:itemID="{FE5A3A39-8E99-41D0-AA9A-21B8924320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d37055-4391-427a-a4f9-b53fc7b1f28f"/>
    <ds:schemaRef ds:uri="c8492913-a3a2-42ef-ada6-7d04524e04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14998</TotalTime>
  <Words>347</Words>
  <Application>Microsoft Office PowerPoint</Application>
  <PresentationFormat>Widescreen</PresentationFormat>
  <Paragraphs>140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27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Gomes, Pedro</dc:creator>
  <cp:lastModifiedBy>Gomes, Pedro</cp:lastModifiedBy>
  <cp:revision>90</cp:revision>
  <dcterms:created xsi:type="dcterms:W3CDTF">2023-08-12T12:03:05Z</dcterms:created>
  <dcterms:modified xsi:type="dcterms:W3CDTF">2023-11-27T11:29:06Z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0x010100C26DAC4AF032734EACC1C549A6C8A138</vt:lpwstr>
  </property>
  <property fmtid="{D5CDD505-2E9C-101B-9397-08002B2CF9AE}" pid="3" name="MediaServiceImageTags">
    <vt:lpwstr/>
  </property>
</Properties>
</file>